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lumni Sans Pinstripe"/>
      <p:regular r:id="rId21"/>
      <p:italic r:id="rId22"/>
    </p:embeddedFont>
    <p:embeddedFont>
      <p:font typeface="PT Sans"/>
      <p:regular r:id="rId23"/>
      <p:bold r:id="rId24"/>
      <p:italic r:id="rId25"/>
      <p:boldItalic r:id="rId26"/>
    </p:embeddedFont>
    <p:embeddedFont>
      <p:font typeface="Advent Pr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lumniSansPinstripe-italic.fntdata"/><Relationship Id="rId21" Type="http://schemas.openxmlformats.org/officeDocument/2006/relationships/font" Target="fonts/AlumniSansPinstripe-regular.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28" Type="http://schemas.openxmlformats.org/officeDocument/2006/relationships/font" Target="fonts/AdventPro-bold.fntdata"/><Relationship Id="rId27" Type="http://schemas.openxmlformats.org/officeDocument/2006/relationships/font" Target="fonts/Advent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dventPr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dventPr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33f71f5738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33f71f5738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g33f8f07921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6" name="Google Shape;3146;g33f8f07921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dvent Pro"/>
                <a:ea typeface="Advent Pro"/>
                <a:cs typeface="Advent Pro"/>
                <a:sym typeface="Advent Pro"/>
              </a:rPr>
              <a:t>TaSheria  -</a:t>
            </a:r>
            <a:r>
              <a:rPr b="1" lang="en" sz="1400">
                <a:solidFill>
                  <a:schemeClr val="dk1"/>
                </a:solidFill>
                <a:latin typeface="Advent Pro"/>
                <a:ea typeface="Advent Pro"/>
                <a:cs typeface="Advent Pro"/>
                <a:sym typeface="Advent Pro"/>
              </a:rPr>
              <a:t> </a:t>
            </a:r>
            <a:r>
              <a:rPr lang="en" sz="1400">
                <a:solidFill>
                  <a:schemeClr val="dk1"/>
                </a:solidFill>
                <a:latin typeface="Advent Pro"/>
                <a:ea typeface="Advent Pro"/>
                <a:cs typeface="Advent Pro"/>
                <a:sym typeface="Advent Pro"/>
              </a:rPr>
              <a:t>Summary and impact of the exploit, describing some impacts of exploiting a FS </a:t>
            </a:r>
            <a:endParaRPr b="1" sz="1400">
              <a:solidFill>
                <a:schemeClr val="dk1"/>
              </a:solidFill>
              <a:latin typeface="Advent Pro"/>
              <a:ea typeface="Advent Pro"/>
              <a:cs typeface="Advent Pro"/>
              <a:sym typeface="Advent Pr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33f71f573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4" name="Google Shape;3154;g33f71f573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33f8f07921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33f8f07921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Advent Pro"/>
                <a:ea typeface="Advent Pro"/>
                <a:cs typeface="Advent Pro"/>
                <a:sym typeface="Advent Pro"/>
              </a:rPr>
              <a:t>Patrick</a:t>
            </a:r>
            <a:endParaRPr b="1" sz="1400">
              <a:solidFill>
                <a:schemeClr val="dk1"/>
              </a:solidFill>
              <a:latin typeface="Advent Pro"/>
              <a:ea typeface="Advent Pro"/>
              <a:cs typeface="Advent Pro"/>
              <a:sym typeface="Advent Pro"/>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Purchase the Firestick device from a reputable and authorized retailer.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Enable multi-factor authentication to enhance account security.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 device is acquired from a third party, perform a factory reset prior to use.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Keep ADB debugging disabled to reduce the risk of unauthorized access.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Refrain from installing applications from unverified or unknown sources.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Firestick only to secure, encrypted, and trusted Wi-Fi networks.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Regularly monitor for unfamiliar devices connected to your Firestick by navigating to:</a:t>
            </a:r>
            <a:br>
              <a:rPr lang="en">
                <a:solidFill>
                  <a:schemeClr val="dk1"/>
                </a:solidFill>
              </a:rPr>
            </a:br>
            <a:r>
              <a:rPr lang="en">
                <a:solidFill>
                  <a:schemeClr val="dk1"/>
                </a:solidFill>
              </a:rPr>
              <a:t> </a:t>
            </a:r>
            <a:r>
              <a:rPr i="1" lang="en">
                <a:solidFill>
                  <a:schemeClr val="dk1"/>
                </a:solidFill>
              </a:rPr>
              <a:t>Settings &gt; My Fire TV &gt; About &gt; Network</a:t>
            </a:r>
            <a:br>
              <a:rPr i="1" lang="en">
                <a:solidFill>
                  <a:schemeClr val="dk1"/>
                </a:solidFill>
              </a:rPr>
            </a:b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sign into applications such as Netflix, Hulu, or similar services, consider logging out periodically to limit stored session data.</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suspect any unauthorized access, restore the device to its factory settings by going to:</a:t>
            </a:r>
            <a:br>
              <a:rPr lang="en">
                <a:solidFill>
                  <a:schemeClr val="dk1"/>
                </a:solidFill>
              </a:rPr>
            </a:br>
            <a:r>
              <a:rPr lang="en">
                <a:solidFill>
                  <a:schemeClr val="dk1"/>
                </a:solidFill>
              </a:rPr>
              <a:t> </a:t>
            </a:r>
            <a:r>
              <a:rPr i="1" lang="en">
                <a:solidFill>
                  <a:schemeClr val="dk1"/>
                </a:solidFill>
              </a:rPr>
              <a:t>Settings &gt; My Fire TV &gt; Reset to Factory Defaults</a:t>
            </a:r>
            <a:endParaRPr b="1" sz="1400">
              <a:solidFill>
                <a:schemeClr val="dk1"/>
              </a:solidFill>
              <a:latin typeface="Advent Pro"/>
              <a:ea typeface="Advent Pro"/>
              <a:cs typeface="Advent Pro"/>
              <a:sym typeface="Advent Pro"/>
            </a:endParaRPr>
          </a:p>
          <a:p>
            <a:pPr indent="0" lvl="0" marL="0" rtl="0" algn="l">
              <a:spcBef>
                <a:spcPts val="0"/>
              </a:spcBef>
              <a:spcAft>
                <a:spcPts val="0"/>
              </a:spcAft>
              <a:buNone/>
            </a:pPr>
            <a:r>
              <a:t/>
            </a:r>
            <a:endParaRPr sz="1200">
              <a:solidFill>
                <a:schemeClr val="lt1"/>
              </a:solidFill>
              <a:latin typeface="Advent Pro"/>
              <a:ea typeface="Advent Pro"/>
              <a:cs typeface="Advent Pro"/>
              <a:sym typeface="Advent Pr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3407583ba4f_0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3407583ba4f_0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345b5027c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345b5027c8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33f71f573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33f71f573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33f8f079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33f8f079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Advent Pro"/>
                <a:ea typeface="Advent Pro"/>
                <a:cs typeface="Advent Pro"/>
                <a:sym typeface="Advent Pro"/>
              </a:rPr>
              <a:t>Patrick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APK (Android Package Kit) file is a compressed archive containing all the necessary components, including code, resources, and metadata, for installing and executing an Android application on compatible devices. Think of it as a ZIP file specifically for Android apps.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created our APK via Android Studio application while editing the java of the xml files via visual code studio. Our APK is meant to trick the user into putting in their credit card information and email and then store that information inside the downloads storage where we can retrieve the information through the ftp://192.168.1.190:2222.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33f8f0792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3" name="Google Shape;3103;g33f8f0792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dvent Pro"/>
                <a:ea typeface="Advent Pro"/>
                <a:cs typeface="Advent Pro"/>
                <a:sym typeface="Advent Pro"/>
              </a:rPr>
              <a:t>Gertrise</a:t>
            </a:r>
            <a:endParaRPr b="1" sz="1400">
              <a:latin typeface="Advent Pro"/>
              <a:ea typeface="Advent Pro"/>
              <a:cs typeface="Advent Pro"/>
              <a:sym typeface="Advent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g33f8f0792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0" name="Google Shape;3110;g33f8f0792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solidFill>
                  <a:schemeClr val="dk1"/>
                </a:solidFill>
                <a:latin typeface="Advent Pro"/>
                <a:ea typeface="Advent Pro"/>
                <a:cs typeface="Advent Pro"/>
                <a:sym typeface="Advent Pro"/>
              </a:rPr>
            </a:br>
            <a:r>
              <a:rPr b="1" lang="en" sz="1400">
                <a:solidFill>
                  <a:schemeClr val="dk1"/>
                </a:solidFill>
                <a:latin typeface="Advent Pro"/>
                <a:ea typeface="Advent Pro"/>
                <a:cs typeface="Advent Pro"/>
                <a:sym typeface="Advent Pro"/>
              </a:rPr>
              <a:t>Katie </a:t>
            </a:r>
            <a:r>
              <a:rPr lang="en" sz="1300">
                <a:solidFill>
                  <a:schemeClr val="dk1"/>
                </a:solidFill>
                <a:latin typeface="Advent Pro"/>
                <a:ea typeface="Advent Pro"/>
                <a:cs typeface="Advent Pro"/>
                <a:sym typeface="Advent Pro"/>
              </a:rPr>
              <a:t>1.</a:t>
            </a:r>
            <a:r>
              <a:rPr lang="en" sz="1000">
                <a:solidFill>
                  <a:schemeClr val="dk1"/>
                </a:solidFill>
                <a:latin typeface="Advent Pro"/>
                <a:ea typeface="Advent Pro"/>
                <a:cs typeface="Advent Pro"/>
                <a:sym typeface="Advent Pro"/>
              </a:rPr>
              <a:t> Some exploits or penetration testing tools work only on specific OS versions. For example, certain privilege escalation methods may work on Fire OS 5 but not on Fire OS 7 due to security patches.</a:t>
            </a:r>
            <a:endParaRPr sz="1000">
              <a:solidFill>
                <a:schemeClr val="dk1"/>
              </a:solidFill>
              <a:latin typeface="Advent Pro"/>
              <a:ea typeface="Advent Pro"/>
              <a:cs typeface="Advent Pro"/>
              <a:sym typeface="Advent Pro"/>
            </a:endParaRPr>
          </a:p>
          <a:p>
            <a:pPr indent="0" lvl="0" marL="0" rtl="0" algn="l">
              <a:spcBef>
                <a:spcPts val="0"/>
              </a:spcBef>
              <a:spcAft>
                <a:spcPts val="0"/>
              </a:spcAft>
              <a:buNone/>
            </a:pPr>
            <a:r>
              <a:rPr lang="en" sz="1300">
                <a:solidFill>
                  <a:schemeClr val="dk1"/>
                </a:solidFill>
                <a:latin typeface="Advent Pro"/>
                <a:ea typeface="Advent Pro"/>
                <a:cs typeface="Advent Pro"/>
                <a:sym typeface="Advent Pro"/>
              </a:rPr>
              <a:t>2</a:t>
            </a:r>
            <a:r>
              <a:rPr lang="en" sz="1000">
                <a:solidFill>
                  <a:schemeClr val="dk1"/>
                </a:solidFill>
                <a:latin typeface="Advent Pro"/>
                <a:ea typeface="Advent Pro"/>
                <a:cs typeface="Advent Pro"/>
                <a:sym typeface="Advent Pro"/>
              </a:rPr>
              <a:t>. Enabling the Developer Options on a Firestick allows you to access settings that are normally hidden from regular users. This can be useful for testing, customization, and ethical exploitation. However, it also introduces security risks if done improperly. </a:t>
            </a:r>
            <a:r>
              <a:rPr lang="en" sz="1300">
                <a:solidFill>
                  <a:schemeClr val="dk1"/>
                </a:solidFill>
                <a:latin typeface="Advent Pro"/>
                <a:ea typeface="Advent Pro"/>
                <a:cs typeface="Advent Pro"/>
                <a:sym typeface="Advent Pro"/>
              </a:rPr>
              <a:t>3. </a:t>
            </a:r>
            <a:r>
              <a:rPr lang="en">
                <a:solidFill>
                  <a:schemeClr val="dk1"/>
                </a:solidFill>
                <a:latin typeface="Advent Pro"/>
                <a:ea typeface="Advent Pro"/>
                <a:cs typeface="Advent Pro"/>
                <a:sym typeface="Advent Pro"/>
              </a:rPr>
              <a:t>White Rabbit Neo can also assist in setting up backdoors, startup scripts, or hidden services to maintain access even after a reboot. It can also scan for stored passwords, API keys, and tokens in app directories.</a:t>
            </a:r>
            <a:endParaRPr>
              <a:solidFill>
                <a:schemeClr val="dk1"/>
              </a:solidFill>
              <a:latin typeface="Advent Pro"/>
              <a:ea typeface="Advent Pro"/>
              <a:cs typeface="Advent Pro"/>
              <a:sym typeface="Advent Pro"/>
            </a:endParaRPr>
          </a:p>
          <a:p>
            <a:pPr indent="0" lvl="0" marL="0" rtl="0" algn="l">
              <a:spcBef>
                <a:spcPts val="0"/>
              </a:spcBef>
              <a:spcAft>
                <a:spcPts val="0"/>
              </a:spcAft>
              <a:buNone/>
            </a:pPr>
            <a:r>
              <a:rPr lang="en">
                <a:solidFill>
                  <a:schemeClr val="dk1"/>
                </a:solidFill>
                <a:latin typeface="Advent Pro"/>
                <a:ea typeface="Advent Pro"/>
                <a:cs typeface="Advent Pro"/>
                <a:sym typeface="Advent Pro"/>
              </a:rPr>
              <a:t> </a:t>
            </a:r>
            <a:endParaRPr sz="1000">
              <a:solidFill>
                <a:schemeClr val="dk1"/>
              </a:solidFill>
              <a:latin typeface="Advent Pro"/>
              <a:ea typeface="Advent Pro"/>
              <a:cs typeface="Advent Pro"/>
              <a:sym typeface="Advent Pro"/>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33f71f573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33f71f573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33f8f0792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33f8f0792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Advent Pro"/>
                <a:ea typeface="Advent Pro"/>
                <a:cs typeface="Advent Pro"/>
                <a:sym typeface="Advent Pro"/>
              </a:rPr>
              <a:t>Leondra</a:t>
            </a:r>
            <a:endParaRPr b="1"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33f71f573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33f71f573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33f8f07921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33f8f07921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dvent Pro"/>
                <a:ea typeface="Advent Pro"/>
                <a:cs typeface="Advent Pro"/>
                <a:sym typeface="Advent Pro"/>
              </a:rPr>
              <a:t>Shantel</a:t>
            </a:r>
            <a:endParaRPr b="1" sz="1400">
              <a:latin typeface="Advent Pro"/>
              <a:ea typeface="Advent Pro"/>
              <a:cs typeface="Advent Pro"/>
              <a:sym typeface="Advent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414771" y="4540255"/>
            <a:ext cx="2227588" cy="726522"/>
            <a:chOff x="5608450" y="1680311"/>
            <a:chExt cx="1039375" cy="338989"/>
          </a:xfrm>
        </p:grpSpPr>
        <p:sp>
          <p:nvSpPr>
            <p:cNvPr id="10" name="Google Shape;10;p2"/>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146930" y="167266"/>
            <a:ext cx="2227589" cy="1527191"/>
            <a:chOff x="5519300" y="372750"/>
            <a:chExt cx="1039375" cy="712575"/>
          </a:xfrm>
        </p:grpSpPr>
        <p:sp>
          <p:nvSpPr>
            <p:cNvPr id="47" name="Google Shape;47;p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2"/>
          <p:cNvSpPr/>
          <p:nvPr/>
        </p:nvSpPr>
        <p:spPr>
          <a:xfrm>
            <a:off x="3498074" y="-725725"/>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818424" y="3693001"/>
            <a:ext cx="3129600" cy="3129600"/>
          </a:xfrm>
          <a:prstGeom prst="blockArc">
            <a:avLst>
              <a:gd fmla="val 10800000" name="adj1"/>
              <a:gd fmla="val 78601" name="adj2"/>
              <a:gd fmla="val 1628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rot="8403633">
            <a:off x="-1694052" y="-1802996"/>
            <a:ext cx="4684741" cy="4684741"/>
          </a:xfrm>
          <a:prstGeom prst="blockArc">
            <a:avLst>
              <a:gd fmla="val 10800000" name="adj1"/>
              <a:gd fmla="val 21552055" name="adj2"/>
              <a:gd fmla="val 1222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2"/>
          <p:cNvGrpSpPr/>
          <p:nvPr/>
        </p:nvGrpSpPr>
        <p:grpSpPr>
          <a:xfrm>
            <a:off x="7721255" y="539314"/>
            <a:ext cx="709249" cy="339196"/>
            <a:chOff x="5265975" y="1869575"/>
            <a:chExt cx="269400" cy="128825"/>
          </a:xfrm>
        </p:grpSpPr>
        <p:cxnSp>
          <p:nvCxnSpPr>
            <p:cNvPr id="118" name="Google Shape;118;p2"/>
            <p:cNvCxnSpPr/>
            <p:nvPr/>
          </p:nvCxnSpPr>
          <p:spPr>
            <a:xfrm>
              <a:off x="5265975" y="1869575"/>
              <a:ext cx="2694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2"/>
            <p:cNvCxnSpPr/>
            <p:nvPr/>
          </p:nvCxnSpPr>
          <p:spPr>
            <a:xfrm>
              <a:off x="5265975" y="1901781"/>
              <a:ext cx="269400" cy="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2"/>
            <p:cNvCxnSpPr/>
            <p:nvPr/>
          </p:nvCxnSpPr>
          <p:spPr>
            <a:xfrm>
              <a:off x="5265975" y="1933988"/>
              <a:ext cx="269400" cy="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2"/>
            <p:cNvCxnSpPr/>
            <p:nvPr/>
          </p:nvCxnSpPr>
          <p:spPr>
            <a:xfrm>
              <a:off x="5265975" y="1966194"/>
              <a:ext cx="2694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
            <p:cNvCxnSpPr/>
            <p:nvPr/>
          </p:nvCxnSpPr>
          <p:spPr>
            <a:xfrm>
              <a:off x="5265975" y="1998400"/>
              <a:ext cx="269400" cy="0"/>
            </a:xfrm>
            <a:prstGeom prst="straightConnector1">
              <a:avLst/>
            </a:prstGeom>
            <a:noFill/>
            <a:ln cap="flat" cmpd="sng" w="9525">
              <a:solidFill>
                <a:schemeClr val="dk1"/>
              </a:solidFill>
              <a:prstDash val="solid"/>
              <a:round/>
              <a:headEnd len="med" w="med" type="none"/>
              <a:tailEnd len="med" w="med" type="none"/>
            </a:ln>
          </p:spPr>
        </p:cxnSp>
      </p:grpSp>
      <p:sp>
        <p:nvSpPr>
          <p:cNvPr id="123" name="Google Shape;123;p2"/>
          <p:cNvSpPr/>
          <p:nvPr/>
        </p:nvSpPr>
        <p:spPr>
          <a:xfrm>
            <a:off x="1925875" y="4140975"/>
            <a:ext cx="2168100" cy="216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rot="-1855996">
            <a:off x="8430736" y="1382619"/>
            <a:ext cx="1934093" cy="1934093"/>
          </a:xfrm>
          <a:prstGeom prst="blockArc">
            <a:avLst>
              <a:gd fmla="val 5958233" name="adj1"/>
              <a:gd fmla="val 17549793" name="adj2"/>
              <a:gd fmla="val 2103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8581300" y="1240975"/>
            <a:ext cx="1278000" cy="1278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ph type="ctrTitle"/>
          </p:nvPr>
        </p:nvSpPr>
        <p:spPr>
          <a:xfrm>
            <a:off x="3817063" y="1228288"/>
            <a:ext cx="4499400" cy="1824000"/>
          </a:xfrm>
          <a:prstGeom prst="rect">
            <a:avLst/>
          </a:prstGeom>
        </p:spPr>
        <p:txBody>
          <a:bodyPr anchorCtr="0" anchor="t" bIns="91425" lIns="91425" spcFirstLastPara="1" rIns="91425" wrap="square" tIns="91425">
            <a:noAutofit/>
          </a:bodyPr>
          <a:lstStyle>
            <a:lvl1pPr lvl="0" algn="r">
              <a:lnSpc>
                <a:spcPct val="75000"/>
              </a:lnSpc>
              <a:spcBef>
                <a:spcPts val="0"/>
              </a:spcBef>
              <a:spcAft>
                <a:spcPts val="0"/>
              </a:spcAft>
              <a:buSzPts val="5200"/>
              <a:buNone/>
              <a:defRPr sz="7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7" name="Google Shape;127;p2"/>
          <p:cNvSpPr txBox="1"/>
          <p:nvPr>
            <p:ph idx="1" type="subTitle"/>
          </p:nvPr>
        </p:nvSpPr>
        <p:spPr>
          <a:xfrm>
            <a:off x="6343500" y="3052300"/>
            <a:ext cx="1972800" cy="738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0" name="Shape 790"/>
        <p:cNvGrpSpPr/>
        <p:nvPr/>
      </p:nvGrpSpPr>
      <p:grpSpPr>
        <a:xfrm>
          <a:off x="0" y="0"/>
          <a:ext cx="0" cy="0"/>
          <a:chOff x="0" y="0"/>
          <a:chExt cx="0" cy="0"/>
        </a:xfrm>
      </p:grpSpPr>
      <p:sp>
        <p:nvSpPr>
          <p:cNvPr id="791" name="Google Shape;791;p11"/>
          <p:cNvSpPr txBox="1"/>
          <p:nvPr>
            <p:ph hasCustomPrompt="1" type="title"/>
          </p:nvPr>
        </p:nvSpPr>
        <p:spPr>
          <a:xfrm>
            <a:off x="1256050" y="1205625"/>
            <a:ext cx="6632100" cy="188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2" name="Google Shape;792;p11"/>
          <p:cNvSpPr txBox="1"/>
          <p:nvPr>
            <p:ph idx="1" type="subTitle"/>
          </p:nvPr>
        </p:nvSpPr>
        <p:spPr>
          <a:xfrm>
            <a:off x="1912038" y="3167400"/>
            <a:ext cx="53199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3" name="Google Shape;793;p11"/>
          <p:cNvSpPr/>
          <p:nvPr/>
        </p:nvSpPr>
        <p:spPr>
          <a:xfrm flipH="1">
            <a:off x="-970367" y="3471285"/>
            <a:ext cx="2574600" cy="2574600"/>
          </a:xfrm>
          <a:prstGeom prst="blockArc">
            <a:avLst>
              <a:gd fmla="val 5958233" name="adj1"/>
              <a:gd fmla="val 18980253" name="adj2"/>
              <a:gd fmla="val 1476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11"/>
          <p:cNvPicPr preferRelativeResize="0"/>
          <p:nvPr/>
        </p:nvPicPr>
        <p:blipFill>
          <a:blip r:embed="rId2">
            <a:alphaModFix/>
          </a:blip>
          <a:stretch>
            <a:fillRect/>
          </a:stretch>
        </p:blipFill>
        <p:spPr>
          <a:xfrm flipH="1">
            <a:off x="-357346" y="4025275"/>
            <a:ext cx="2038800" cy="1357842"/>
          </a:xfrm>
          <a:prstGeom prst="rect">
            <a:avLst/>
          </a:prstGeom>
          <a:noFill/>
          <a:ln>
            <a:noFill/>
          </a:ln>
        </p:spPr>
      </p:pic>
      <p:grpSp>
        <p:nvGrpSpPr>
          <p:cNvPr id="795" name="Google Shape;795;p11"/>
          <p:cNvGrpSpPr/>
          <p:nvPr/>
        </p:nvGrpSpPr>
        <p:grpSpPr>
          <a:xfrm flipH="1">
            <a:off x="6916420" y="380544"/>
            <a:ext cx="2227588" cy="726522"/>
            <a:chOff x="3799000" y="1820400"/>
            <a:chExt cx="1039375" cy="338989"/>
          </a:xfrm>
        </p:grpSpPr>
        <p:sp>
          <p:nvSpPr>
            <p:cNvPr id="796" name="Google Shape;796;p11"/>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11"/>
          <p:cNvPicPr preferRelativeResize="0"/>
          <p:nvPr/>
        </p:nvPicPr>
        <p:blipFill>
          <a:blip r:embed="rId3">
            <a:alphaModFix/>
          </a:blip>
          <a:stretch>
            <a:fillRect/>
          </a:stretch>
        </p:blipFill>
        <p:spPr>
          <a:xfrm>
            <a:off x="7309471" y="-171325"/>
            <a:ext cx="1602225" cy="1148801"/>
          </a:xfrm>
          <a:prstGeom prst="rect">
            <a:avLst/>
          </a:prstGeom>
          <a:noFill/>
          <a:ln>
            <a:noFill/>
          </a:ln>
        </p:spPr>
      </p:pic>
      <p:pic>
        <p:nvPicPr>
          <p:cNvPr id="833" name="Google Shape;833;p11"/>
          <p:cNvPicPr preferRelativeResize="0"/>
          <p:nvPr/>
        </p:nvPicPr>
        <p:blipFill>
          <a:blip r:embed="rId4">
            <a:alphaModFix/>
          </a:blip>
          <a:stretch>
            <a:fillRect/>
          </a:stretch>
        </p:blipFill>
        <p:spPr>
          <a:xfrm flipH="1">
            <a:off x="445963" y="3471263"/>
            <a:ext cx="921650" cy="1215676"/>
          </a:xfrm>
          <a:prstGeom prst="rect">
            <a:avLst/>
          </a:prstGeom>
          <a:noFill/>
          <a:ln>
            <a:noFill/>
          </a:ln>
        </p:spPr>
      </p:pic>
      <p:grpSp>
        <p:nvGrpSpPr>
          <p:cNvPr id="834" name="Google Shape;834;p11"/>
          <p:cNvGrpSpPr/>
          <p:nvPr/>
        </p:nvGrpSpPr>
        <p:grpSpPr>
          <a:xfrm flipH="1">
            <a:off x="-206996" y="-68959"/>
            <a:ext cx="2227588" cy="726522"/>
            <a:chOff x="3620725" y="372750"/>
            <a:chExt cx="1039375" cy="338989"/>
          </a:xfrm>
        </p:grpSpPr>
        <p:sp>
          <p:nvSpPr>
            <p:cNvPr id="835" name="Google Shape;835;p11"/>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11"/>
          <p:cNvSpPr/>
          <p:nvPr/>
        </p:nvSpPr>
        <p:spPr>
          <a:xfrm rot="10800000">
            <a:off x="39205" y="-757722"/>
            <a:ext cx="1735200" cy="1735200"/>
          </a:xfrm>
          <a:prstGeom prst="blockArc">
            <a:avLst>
              <a:gd fmla="val 5958233" name="adj1"/>
              <a:gd fmla="val 2313425" name="adj2"/>
              <a:gd fmla="val 2288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rot="10800000">
            <a:off x="255950" y="-712275"/>
            <a:ext cx="1643700" cy="164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11"/>
          <p:cNvPicPr preferRelativeResize="0"/>
          <p:nvPr/>
        </p:nvPicPr>
        <p:blipFill>
          <a:blip r:embed="rId3">
            <a:alphaModFix/>
          </a:blip>
          <a:stretch>
            <a:fillRect/>
          </a:stretch>
        </p:blipFill>
        <p:spPr>
          <a:xfrm>
            <a:off x="6118787" y="253415"/>
            <a:ext cx="797650" cy="571922"/>
          </a:xfrm>
          <a:prstGeom prst="rect">
            <a:avLst/>
          </a:prstGeom>
          <a:noFill/>
          <a:ln>
            <a:noFill/>
          </a:ln>
        </p:spPr>
      </p:pic>
      <p:pic>
        <p:nvPicPr>
          <p:cNvPr id="875" name="Google Shape;875;p11"/>
          <p:cNvPicPr preferRelativeResize="0"/>
          <p:nvPr/>
        </p:nvPicPr>
        <p:blipFill>
          <a:blip r:embed="rId3">
            <a:alphaModFix/>
          </a:blip>
          <a:stretch>
            <a:fillRect/>
          </a:stretch>
        </p:blipFill>
        <p:spPr>
          <a:xfrm>
            <a:off x="8374050" y="1410474"/>
            <a:ext cx="1052700" cy="754798"/>
          </a:xfrm>
          <a:prstGeom prst="rect">
            <a:avLst/>
          </a:prstGeom>
          <a:noFill/>
          <a:ln>
            <a:noFill/>
          </a:ln>
        </p:spPr>
      </p:pic>
      <p:pic>
        <p:nvPicPr>
          <p:cNvPr id="876" name="Google Shape;876;p11"/>
          <p:cNvPicPr preferRelativeResize="0"/>
          <p:nvPr/>
        </p:nvPicPr>
        <p:blipFill>
          <a:blip r:embed="rId3">
            <a:alphaModFix/>
          </a:blip>
          <a:stretch>
            <a:fillRect/>
          </a:stretch>
        </p:blipFill>
        <p:spPr>
          <a:xfrm flipH="1">
            <a:off x="1433887" y="4366815"/>
            <a:ext cx="797650" cy="571922"/>
          </a:xfrm>
          <a:prstGeom prst="rect">
            <a:avLst/>
          </a:prstGeom>
          <a:noFill/>
          <a:ln>
            <a:noFill/>
          </a:ln>
        </p:spPr>
      </p:pic>
      <p:pic>
        <p:nvPicPr>
          <p:cNvPr id="877" name="Google Shape;877;p11"/>
          <p:cNvPicPr preferRelativeResize="0"/>
          <p:nvPr/>
        </p:nvPicPr>
        <p:blipFill>
          <a:blip r:embed="rId3">
            <a:alphaModFix/>
          </a:blip>
          <a:stretch>
            <a:fillRect/>
          </a:stretch>
        </p:blipFill>
        <p:spPr>
          <a:xfrm flipH="1">
            <a:off x="-526681" y="2545244"/>
            <a:ext cx="1164725" cy="835101"/>
          </a:xfrm>
          <a:prstGeom prst="rect">
            <a:avLst/>
          </a:prstGeom>
          <a:noFill/>
          <a:ln>
            <a:noFill/>
          </a:ln>
        </p:spPr>
      </p:pic>
      <p:grpSp>
        <p:nvGrpSpPr>
          <p:cNvPr id="878" name="Google Shape;878;p11"/>
          <p:cNvGrpSpPr/>
          <p:nvPr/>
        </p:nvGrpSpPr>
        <p:grpSpPr>
          <a:xfrm>
            <a:off x="6889313" y="4472001"/>
            <a:ext cx="2227588" cy="726522"/>
            <a:chOff x="5608450" y="1680311"/>
            <a:chExt cx="1039375" cy="338989"/>
          </a:xfrm>
        </p:grpSpPr>
        <p:sp>
          <p:nvSpPr>
            <p:cNvPr id="879" name="Google Shape;879;p11"/>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15" name="Shape 9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16" name="Shape 916"/>
        <p:cNvGrpSpPr/>
        <p:nvPr/>
      </p:nvGrpSpPr>
      <p:grpSpPr>
        <a:xfrm>
          <a:off x="0" y="0"/>
          <a:ext cx="0" cy="0"/>
          <a:chOff x="0" y="0"/>
          <a:chExt cx="0" cy="0"/>
        </a:xfrm>
      </p:grpSpPr>
      <p:sp>
        <p:nvSpPr>
          <p:cNvPr id="917" name="Google Shape;917;p1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918" name="Google Shape;918;p13"/>
          <p:cNvSpPr txBox="1"/>
          <p:nvPr>
            <p:ph idx="2" type="title"/>
          </p:nvPr>
        </p:nvSpPr>
        <p:spPr>
          <a:xfrm>
            <a:off x="2131850" y="1707300"/>
            <a:ext cx="210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9" name="Google Shape;919;p13"/>
          <p:cNvSpPr txBox="1"/>
          <p:nvPr>
            <p:ph idx="1" type="subTitle"/>
          </p:nvPr>
        </p:nvSpPr>
        <p:spPr>
          <a:xfrm>
            <a:off x="2131850" y="2129781"/>
            <a:ext cx="21096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0" name="Google Shape;920;p13"/>
          <p:cNvSpPr txBox="1"/>
          <p:nvPr>
            <p:ph idx="3" type="title"/>
          </p:nvPr>
        </p:nvSpPr>
        <p:spPr>
          <a:xfrm>
            <a:off x="5792350" y="1707300"/>
            <a:ext cx="210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13"/>
          <p:cNvSpPr txBox="1"/>
          <p:nvPr>
            <p:ph idx="4" type="subTitle"/>
          </p:nvPr>
        </p:nvSpPr>
        <p:spPr>
          <a:xfrm>
            <a:off x="5792350" y="2129781"/>
            <a:ext cx="21096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2" name="Google Shape;922;p13"/>
          <p:cNvSpPr txBox="1"/>
          <p:nvPr>
            <p:ph idx="5" type="title"/>
          </p:nvPr>
        </p:nvSpPr>
        <p:spPr>
          <a:xfrm>
            <a:off x="2131850" y="2954144"/>
            <a:ext cx="210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3" name="Google Shape;923;p13"/>
          <p:cNvSpPr txBox="1"/>
          <p:nvPr>
            <p:ph idx="6" type="subTitle"/>
          </p:nvPr>
        </p:nvSpPr>
        <p:spPr>
          <a:xfrm>
            <a:off x="2131850" y="3376625"/>
            <a:ext cx="21096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4" name="Google Shape;924;p13"/>
          <p:cNvSpPr txBox="1"/>
          <p:nvPr>
            <p:ph idx="7" type="title"/>
          </p:nvPr>
        </p:nvSpPr>
        <p:spPr>
          <a:xfrm>
            <a:off x="5792350" y="2954144"/>
            <a:ext cx="210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5" name="Google Shape;925;p13"/>
          <p:cNvSpPr txBox="1"/>
          <p:nvPr>
            <p:ph idx="8" type="subTitle"/>
          </p:nvPr>
        </p:nvSpPr>
        <p:spPr>
          <a:xfrm>
            <a:off x="5792350" y="3376626"/>
            <a:ext cx="21096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6" name="Google Shape;926;p13"/>
          <p:cNvSpPr txBox="1"/>
          <p:nvPr>
            <p:ph hasCustomPrompt="1" idx="9" type="title"/>
          </p:nvPr>
        </p:nvSpPr>
        <p:spPr>
          <a:xfrm>
            <a:off x="1242350" y="1951588"/>
            <a:ext cx="813300" cy="48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927" name="Google Shape;927;p13"/>
          <p:cNvSpPr txBox="1"/>
          <p:nvPr>
            <p:ph hasCustomPrompt="1" idx="13" type="title"/>
          </p:nvPr>
        </p:nvSpPr>
        <p:spPr>
          <a:xfrm>
            <a:off x="1242050" y="3235750"/>
            <a:ext cx="813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928" name="Google Shape;928;p13"/>
          <p:cNvSpPr txBox="1"/>
          <p:nvPr>
            <p:ph hasCustomPrompt="1" idx="14" type="title"/>
          </p:nvPr>
        </p:nvSpPr>
        <p:spPr>
          <a:xfrm>
            <a:off x="4902258" y="1949763"/>
            <a:ext cx="813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929" name="Google Shape;929;p13"/>
          <p:cNvSpPr txBox="1"/>
          <p:nvPr>
            <p:ph hasCustomPrompt="1" idx="15" type="title"/>
          </p:nvPr>
        </p:nvSpPr>
        <p:spPr>
          <a:xfrm>
            <a:off x="4902258" y="3238663"/>
            <a:ext cx="813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pic>
        <p:nvPicPr>
          <p:cNvPr id="930" name="Google Shape;930;p13"/>
          <p:cNvPicPr preferRelativeResize="0"/>
          <p:nvPr/>
        </p:nvPicPr>
        <p:blipFill>
          <a:blip r:embed="rId2">
            <a:alphaModFix/>
          </a:blip>
          <a:stretch>
            <a:fillRect/>
          </a:stretch>
        </p:blipFill>
        <p:spPr>
          <a:xfrm flipH="1">
            <a:off x="-1537325" y="3653261"/>
            <a:ext cx="2885125" cy="1921485"/>
          </a:xfrm>
          <a:prstGeom prst="rect">
            <a:avLst/>
          </a:prstGeom>
          <a:noFill/>
          <a:ln>
            <a:noFill/>
          </a:ln>
        </p:spPr>
      </p:pic>
      <p:grpSp>
        <p:nvGrpSpPr>
          <p:cNvPr id="931" name="Google Shape;931;p13"/>
          <p:cNvGrpSpPr/>
          <p:nvPr/>
        </p:nvGrpSpPr>
        <p:grpSpPr>
          <a:xfrm rot="5400000">
            <a:off x="-1082747" y="1310115"/>
            <a:ext cx="2227588" cy="726522"/>
            <a:chOff x="3857800" y="1143286"/>
            <a:chExt cx="1039375" cy="338989"/>
          </a:xfrm>
        </p:grpSpPr>
        <p:sp>
          <p:nvSpPr>
            <p:cNvPr id="932" name="Google Shape;932;p13"/>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3"/>
          <p:cNvGrpSpPr/>
          <p:nvPr/>
        </p:nvGrpSpPr>
        <p:grpSpPr>
          <a:xfrm flipH="1">
            <a:off x="8430779" y="791666"/>
            <a:ext cx="2227588" cy="726522"/>
            <a:chOff x="3620725" y="372750"/>
            <a:chExt cx="1039375" cy="338989"/>
          </a:xfrm>
        </p:grpSpPr>
        <p:sp>
          <p:nvSpPr>
            <p:cNvPr id="963" name="Google Shape;963;p13"/>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13"/>
          <p:cNvSpPr/>
          <p:nvPr/>
        </p:nvSpPr>
        <p:spPr>
          <a:xfrm rot="8403335">
            <a:off x="-394847" y="-476389"/>
            <a:ext cx="1410650" cy="1410650"/>
          </a:xfrm>
          <a:prstGeom prst="blockArc">
            <a:avLst>
              <a:gd fmla="val 10800000" name="adj1"/>
              <a:gd fmla="val 138617" name="adj2"/>
              <a:gd fmla="val 2112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395376" y="-217925"/>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13"/>
          <p:cNvGrpSpPr/>
          <p:nvPr/>
        </p:nvGrpSpPr>
        <p:grpSpPr>
          <a:xfrm>
            <a:off x="7753454" y="-41534"/>
            <a:ext cx="2227588" cy="726522"/>
            <a:chOff x="3620725" y="372750"/>
            <a:chExt cx="1039375" cy="338989"/>
          </a:xfrm>
        </p:grpSpPr>
        <p:sp>
          <p:nvSpPr>
            <p:cNvPr id="999" name="Google Shape;999;p13"/>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6" name="Google Shape;1036;p13"/>
          <p:cNvPicPr preferRelativeResize="0"/>
          <p:nvPr/>
        </p:nvPicPr>
        <p:blipFill>
          <a:blip r:embed="rId3">
            <a:alphaModFix/>
          </a:blip>
          <a:stretch>
            <a:fillRect/>
          </a:stretch>
        </p:blipFill>
        <p:spPr>
          <a:xfrm>
            <a:off x="118850" y="3899975"/>
            <a:ext cx="1041075" cy="1090000"/>
          </a:xfrm>
          <a:prstGeom prst="rect">
            <a:avLst/>
          </a:prstGeom>
          <a:noFill/>
          <a:ln>
            <a:noFill/>
          </a:ln>
        </p:spPr>
      </p:pic>
      <p:grpSp>
        <p:nvGrpSpPr>
          <p:cNvPr id="1037" name="Google Shape;1037;p13"/>
          <p:cNvGrpSpPr/>
          <p:nvPr/>
        </p:nvGrpSpPr>
        <p:grpSpPr>
          <a:xfrm>
            <a:off x="782362" y="4049869"/>
            <a:ext cx="317072" cy="126020"/>
            <a:chOff x="4481802" y="1143286"/>
            <a:chExt cx="147943" cy="58800"/>
          </a:xfrm>
        </p:grpSpPr>
        <p:sp>
          <p:nvSpPr>
            <p:cNvPr id="1038" name="Google Shape;1038;p13"/>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13"/>
          <p:cNvGrpSpPr/>
          <p:nvPr/>
        </p:nvGrpSpPr>
        <p:grpSpPr>
          <a:xfrm>
            <a:off x="4850553" y="4656385"/>
            <a:ext cx="2227589" cy="726958"/>
            <a:chOff x="6972150" y="711750"/>
            <a:chExt cx="1039375" cy="339193"/>
          </a:xfrm>
        </p:grpSpPr>
        <p:sp>
          <p:nvSpPr>
            <p:cNvPr id="1041" name="Google Shape;1041;p13"/>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3"/>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3"/>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3"/>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2" name="Google Shape;1072;p13"/>
          <p:cNvPicPr preferRelativeResize="0"/>
          <p:nvPr/>
        </p:nvPicPr>
        <p:blipFill>
          <a:blip r:embed="rId4">
            <a:alphaModFix/>
          </a:blip>
          <a:stretch>
            <a:fillRect/>
          </a:stretch>
        </p:blipFill>
        <p:spPr>
          <a:xfrm>
            <a:off x="7871775" y="280525"/>
            <a:ext cx="923250" cy="1217750"/>
          </a:xfrm>
          <a:prstGeom prst="rect">
            <a:avLst/>
          </a:prstGeom>
          <a:noFill/>
          <a:ln>
            <a:noFill/>
          </a:ln>
        </p:spPr>
      </p:pic>
      <p:sp>
        <p:nvSpPr>
          <p:cNvPr id="1073" name="Google Shape;1073;p13"/>
          <p:cNvSpPr/>
          <p:nvPr/>
        </p:nvSpPr>
        <p:spPr>
          <a:xfrm rot="999904">
            <a:off x="3358951" y="4439227"/>
            <a:ext cx="2408148" cy="2408148"/>
          </a:xfrm>
          <a:prstGeom prst="blockArc">
            <a:avLst>
              <a:gd fmla="val 10800000" name="adj1"/>
              <a:gd fmla="val 122097" name="adj2"/>
              <a:gd fmla="val 1551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074" name="Shape 1074"/>
        <p:cNvGrpSpPr/>
        <p:nvPr/>
      </p:nvGrpSpPr>
      <p:grpSpPr>
        <a:xfrm>
          <a:off x="0" y="0"/>
          <a:ext cx="0" cy="0"/>
          <a:chOff x="0" y="0"/>
          <a:chExt cx="0" cy="0"/>
        </a:xfrm>
      </p:grpSpPr>
      <p:sp>
        <p:nvSpPr>
          <p:cNvPr id="1075" name="Google Shape;1075;p14"/>
          <p:cNvSpPr txBox="1"/>
          <p:nvPr>
            <p:ph type="title"/>
          </p:nvPr>
        </p:nvSpPr>
        <p:spPr>
          <a:xfrm>
            <a:off x="1000772" y="2773363"/>
            <a:ext cx="35676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6" name="Google Shape;1076;p14"/>
          <p:cNvSpPr txBox="1"/>
          <p:nvPr>
            <p:ph hasCustomPrompt="1" idx="2" type="title"/>
          </p:nvPr>
        </p:nvSpPr>
        <p:spPr>
          <a:xfrm>
            <a:off x="2160366" y="1306338"/>
            <a:ext cx="1248300" cy="91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77" name="Google Shape;1077;p14"/>
          <p:cNvSpPr txBox="1"/>
          <p:nvPr>
            <p:ph idx="1" type="subTitle"/>
          </p:nvPr>
        </p:nvSpPr>
        <p:spPr>
          <a:xfrm>
            <a:off x="1410216" y="3586944"/>
            <a:ext cx="2748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8" name="Google Shape;1078;p14"/>
          <p:cNvSpPr/>
          <p:nvPr/>
        </p:nvSpPr>
        <p:spPr>
          <a:xfrm>
            <a:off x="4902603" y="-760147"/>
            <a:ext cx="1602300" cy="160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flipH="1">
            <a:off x="-720049" y="-504550"/>
            <a:ext cx="1970400" cy="1970400"/>
          </a:xfrm>
          <a:prstGeom prst="blockArc">
            <a:avLst>
              <a:gd fmla="val 3139239" name="adj1"/>
              <a:gd fmla="val 14630311" name="adj2"/>
              <a:gd fmla="val 2349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944548" y="147875"/>
            <a:ext cx="1843800" cy="1843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14"/>
          <p:cNvGrpSpPr/>
          <p:nvPr/>
        </p:nvGrpSpPr>
        <p:grpSpPr>
          <a:xfrm flipH="1" rot="10800000">
            <a:off x="51449" y="2982274"/>
            <a:ext cx="526334" cy="2227568"/>
            <a:chOff x="9663874" y="1645892"/>
            <a:chExt cx="526334" cy="2227568"/>
          </a:xfrm>
        </p:grpSpPr>
        <p:sp>
          <p:nvSpPr>
            <p:cNvPr id="1082" name="Google Shape;1082;p14"/>
            <p:cNvSpPr/>
            <p:nvPr/>
          </p:nvSpPr>
          <p:spPr>
            <a:xfrm rot="5400000">
              <a:off x="10064208" y="355640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rot="5400000">
              <a:off x="9864041" y="374746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rot="5400000">
              <a:off x="9663874" y="374746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rot="5400000">
              <a:off x="9864041" y="336535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rot="5400000">
              <a:off x="9663874" y="336535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rot="5400000">
              <a:off x="9864041" y="29832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rot="5400000">
              <a:off x="9663874" y="29832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rot="5400000">
              <a:off x="9864041" y="317430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rot="5400000">
              <a:off x="9864041" y="279220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rot="5400000">
              <a:off x="9663874" y="279220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rot="5400000">
              <a:off x="10064208" y="24100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rot="5400000">
              <a:off x="10064208" y="260115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rot="5400000">
              <a:off x="9864041" y="260115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rot="5400000">
              <a:off x="10064208" y="221904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rot="5400000">
              <a:off x="9864041" y="221904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rot="5400000">
              <a:off x="10064208" y="183694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rot="5400000">
              <a:off x="9663874" y="183694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rot="5400000">
              <a:off x="10064208"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rot="5400000">
              <a:off x="9864041"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rot="5400000">
              <a:off x="9663874"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rot="5400000">
              <a:off x="10064208"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rot="5400000">
              <a:off x="9864041"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rot="5400000">
              <a:off x="9663874"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4"/>
          <p:cNvSpPr/>
          <p:nvPr/>
        </p:nvSpPr>
        <p:spPr>
          <a:xfrm>
            <a:off x="5854026" y="386019"/>
            <a:ext cx="5011500" cy="5011500"/>
          </a:xfrm>
          <a:prstGeom prst="blockArc">
            <a:avLst>
              <a:gd fmla="val 3870717" name="adj1"/>
              <a:gd fmla="val 17792570" name="adj2"/>
              <a:gd fmla="val 6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5889126" y="254025"/>
            <a:ext cx="4348500" cy="435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107" name="Shape 1107"/>
        <p:cNvGrpSpPr/>
        <p:nvPr/>
      </p:nvGrpSpPr>
      <p:grpSpPr>
        <a:xfrm>
          <a:off x="0" y="0"/>
          <a:ext cx="0" cy="0"/>
          <a:chOff x="0" y="0"/>
          <a:chExt cx="0" cy="0"/>
        </a:xfrm>
      </p:grpSpPr>
      <p:sp>
        <p:nvSpPr>
          <p:cNvPr id="1108" name="Google Shape;1108;p15"/>
          <p:cNvSpPr txBox="1"/>
          <p:nvPr>
            <p:ph type="title"/>
          </p:nvPr>
        </p:nvSpPr>
        <p:spPr>
          <a:xfrm>
            <a:off x="713425" y="2785350"/>
            <a:ext cx="5532300" cy="554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9" name="Google Shape;1109;p15"/>
          <p:cNvSpPr txBox="1"/>
          <p:nvPr>
            <p:ph idx="1" type="subTitle"/>
          </p:nvPr>
        </p:nvSpPr>
        <p:spPr>
          <a:xfrm>
            <a:off x="713400" y="1220875"/>
            <a:ext cx="5532300" cy="156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10" name="Google Shape;1110;p15"/>
          <p:cNvGrpSpPr/>
          <p:nvPr/>
        </p:nvGrpSpPr>
        <p:grpSpPr>
          <a:xfrm>
            <a:off x="6790803" y="4327010"/>
            <a:ext cx="2227589" cy="726958"/>
            <a:chOff x="6972150" y="711750"/>
            <a:chExt cx="1039375" cy="339193"/>
          </a:xfrm>
        </p:grpSpPr>
        <p:sp>
          <p:nvSpPr>
            <p:cNvPr id="1111" name="Google Shape;1111;p15"/>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5"/>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5"/>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5"/>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5"/>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5"/>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5"/>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5"/>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5"/>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5"/>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5"/>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5"/>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15"/>
          <p:cNvGrpSpPr/>
          <p:nvPr/>
        </p:nvGrpSpPr>
        <p:grpSpPr>
          <a:xfrm flipH="1">
            <a:off x="7179080" y="606666"/>
            <a:ext cx="2227589" cy="1527191"/>
            <a:chOff x="5519300" y="372750"/>
            <a:chExt cx="1039375" cy="712575"/>
          </a:xfrm>
        </p:grpSpPr>
        <p:sp>
          <p:nvSpPr>
            <p:cNvPr id="1144" name="Google Shape;1144;p15"/>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5"/>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5"/>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5"/>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5"/>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5"/>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15"/>
          <p:cNvSpPr/>
          <p:nvPr/>
        </p:nvSpPr>
        <p:spPr>
          <a:xfrm flipH="1">
            <a:off x="-844101" y="4093890"/>
            <a:ext cx="1916700" cy="1916700"/>
          </a:xfrm>
          <a:prstGeom prst="blockArc">
            <a:avLst>
              <a:gd fmla="val 7189467" name="adj1"/>
              <a:gd fmla="val 18520015" name="adj2"/>
              <a:gd fmla="val 2303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212" name="Shape 1212"/>
        <p:cNvGrpSpPr/>
        <p:nvPr/>
      </p:nvGrpSpPr>
      <p:grpSpPr>
        <a:xfrm>
          <a:off x="0" y="0"/>
          <a:ext cx="0" cy="0"/>
          <a:chOff x="0" y="0"/>
          <a:chExt cx="0" cy="0"/>
        </a:xfrm>
      </p:grpSpPr>
      <p:sp>
        <p:nvSpPr>
          <p:cNvPr id="1213" name="Google Shape;1213;p16"/>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1214" name="Google Shape;1214;p16"/>
          <p:cNvGrpSpPr/>
          <p:nvPr/>
        </p:nvGrpSpPr>
        <p:grpSpPr>
          <a:xfrm flipH="1" rot="-5400000">
            <a:off x="7821325" y="679905"/>
            <a:ext cx="2227588" cy="726522"/>
            <a:chOff x="3799000" y="1820400"/>
            <a:chExt cx="1039375" cy="338989"/>
          </a:xfrm>
        </p:grpSpPr>
        <p:sp>
          <p:nvSpPr>
            <p:cNvPr id="1215" name="Google Shape;1215;p16"/>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16"/>
          <p:cNvGrpSpPr/>
          <p:nvPr/>
        </p:nvGrpSpPr>
        <p:grpSpPr>
          <a:xfrm flipH="1">
            <a:off x="-1654513" y="2869728"/>
            <a:ext cx="2227589" cy="1527191"/>
            <a:chOff x="5519300" y="372750"/>
            <a:chExt cx="1039375" cy="712575"/>
          </a:xfrm>
        </p:grpSpPr>
        <p:sp>
          <p:nvSpPr>
            <p:cNvPr id="1251" name="Google Shape;1251;p16"/>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6"/>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6"/>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6"/>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6"/>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6"/>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6"/>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6"/>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6"/>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6"/>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6"/>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16"/>
          <p:cNvSpPr/>
          <p:nvPr/>
        </p:nvSpPr>
        <p:spPr>
          <a:xfrm flipH="1" rot="899876">
            <a:off x="-1364959" y="4184160"/>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
          <p:cNvSpPr/>
          <p:nvPr/>
        </p:nvSpPr>
        <p:spPr>
          <a:xfrm flipH="1">
            <a:off x="-850779" y="4573892"/>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
          <p:cNvSpPr/>
          <p:nvPr/>
        </p:nvSpPr>
        <p:spPr>
          <a:xfrm>
            <a:off x="8681330" y="1443900"/>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
          <p:cNvSpPr/>
          <p:nvPr/>
        </p:nvSpPr>
        <p:spPr>
          <a:xfrm>
            <a:off x="8776832" y="1556676"/>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
          <p:cNvSpPr/>
          <p:nvPr/>
        </p:nvSpPr>
        <p:spPr>
          <a:xfrm flipH="1" rot="3508339">
            <a:off x="-1727887" y="-2075610"/>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323" name="Shape 1323"/>
        <p:cNvGrpSpPr/>
        <p:nvPr/>
      </p:nvGrpSpPr>
      <p:grpSpPr>
        <a:xfrm>
          <a:off x="0" y="0"/>
          <a:ext cx="0" cy="0"/>
          <a:chOff x="0" y="0"/>
          <a:chExt cx="0" cy="0"/>
        </a:xfrm>
      </p:grpSpPr>
      <p:sp>
        <p:nvSpPr>
          <p:cNvPr id="1324" name="Google Shape;1324;p17"/>
          <p:cNvSpPr txBox="1"/>
          <p:nvPr>
            <p:ph type="title"/>
          </p:nvPr>
        </p:nvSpPr>
        <p:spPr>
          <a:xfrm>
            <a:off x="4450946" y="1493550"/>
            <a:ext cx="3493200" cy="129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72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25" name="Google Shape;1325;p17"/>
          <p:cNvSpPr txBox="1"/>
          <p:nvPr>
            <p:ph idx="1" type="subTitle"/>
          </p:nvPr>
        </p:nvSpPr>
        <p:spPr>
          <a:xfrm>
            <a:off x="4450925" y="2634150"/>
            <a:ext cx="3493200" cy="101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6" name="Google Shape;1326;p17"/>
          <p:cNvSpPr/>
          <p:nvPr/>
        </p:nvSpPr>
        <p:spPr>
          <a:xfrm rot="-5400000">
            <a:off x="3094299" y="4025425"/>
            <a:ext cx="2102100" cy="210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17"/>
          <p:cNvGrpSpPr/>
          <p:nvPr/>
        </p:nvGrpSpPr>
        <p:grpSpPr>
          <a:xfrm>
            <a:off x="7342730" y="-239484"/>
            <a:ext cx="2227589" cy="1527191"/>
            <a:chOff x="5519300" y="372750"/>
            <a:chExt cx="1039375" cy="712575"/>
          </a:xfrm>
        </p:grpSpPr>
        <p:sp>
          <p:nvSpPr>
            <p:cNvPr id="1328" name="Google Shape;1328;p17"/>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7"/>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7"/>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7"/>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7"/>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7"/>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7"/>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17"/>
          <p:cNvSpPr/>
          <p:nvPr/>
        </p:nvSpPr>
        <p:spPr>
          <a:xfrm rot="-1856039">
            <a:off x="8454804" y="1900412"/>
            <a:ext cx="2574846" cy="2574846"/>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7"/>
          <p:cNvSpPr/>
          <p:nvPr/>
        </p:nvSpPr>
        <p:spPr>
          <a:xfrm>
            <a:off x="8472788" y="1832675"/>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
          <p:cNvSpPr/>
          <p:nvPr/>
        </p:nvSpPr>
        <p:spPr>
          <a:xfrm rot="-6009249">
            <a:off x="4503832" y="-1121226"/>
            <a:ext cx="2030097" cy="2030097"/>
          </a:xfrm>
          <a:prstGeom prst="blockArc">
            <a:avLst>
              <a:gd fmla="val 5958233" name="adj1"/>
              <a:gd fmla="val 17663173" name="adj2"/>
              <a:gd fmla="val 2497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7"/>
          <p:cNvSpPr/>
          <p:nvPr/>
        </p:nvSpPr>
        <p:spPr>
          <a:xfrm rot="-8814536">
            <a:off x="-1455112" y="-720135"/>
            <a:ext cx="3302921" cy="3302921"/>
          </a:xfrm>
          <a:prstGeom prst="blockArc">
            <a:avLst>
              <a:gd fmla="val 5958233" name="adj1"/>
              <a:gd fmla="val 15340052" name="adj2"/>
              <a:gd fmla="val 859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399" name="Shape 1399"/>
        <p:cNvGrpSpPr/>
        <p:nvPr/>
      </p:nvGrpSpPr>
      <p:grpSpPr>
        <a:xfrm>
          <a:off x="0" y="0"/>
          <a:ext cx="0" cy="0"/>
          <a:chOff x="0" y="0"/>
          <a:chExt cx="0" cy="0"/>
        </a:xfrm>
      </p:grpSpPr>
      <p:sp>
        <p:nvSpPr>
          <p:cNvPr id="1400" name="Google Shape;1400;p18"/>
          <p:cNvSpPr txBox="1"/>
          <p:nvPr>
            <p:ph idx="1" type="subTitle"/>
          </p:nvPr>
        </p:nvSpPr>
        <p:spPr>
          <a:xfrm>
            <a:off x="5406338" y="3248988"/>
            <a:ext cx="23457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1" name="Google Shape;1401;p18"/>
          <p:cNvSpPr txBox="1"/>
          <p:nvPr>
            <p:ph type="title"/>
          </p:nvPr>
        </p:nvSpPr>
        <p:spPr>
          <a:xfrm>
            <a:off x="5406338" y="847788"/>
            <a:ext cx="2345700" cy="2401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402" name="Google Shape;1402;p18"/>
          <p:cNvGrpSpPr/>
          <p:nvPr/>
        </p:nvGrpSpPr>
        <p:grpSpPr>
          <a:xfrm rot="5400000">
            <a:off x="7715578" y="1640303"/>
            <a:ext cx="2227588" cy="726522"/>
            <a:chOff x="3857800" y="1143286"/>
            <a:chExt cx="1039375" cy="338989"/>
          </a:xfrm>
        </p:grpSpPr>
        <p:sp>
          <p:nvSpPr>
            <p:cNvPr id="1403" name="Google Shape;1403;p1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18"/>
          <p:cNvSpPr/>
          <p:nvPr/>
        </p:nvSpPr>
        <p:spPr>
          <a:xfrm>
            <a:off x="7939983" y="-460465"/>
            <a:ext cx="2574600" cy="2574600"/>
          </a:xfrm>
          <a:prstGeom prst="blockArc">
            <a:avLst>
              <a:gd fmla="val 4995051" name="adj1"/>
              <a:gd fmla="val 15534555" name="adj2"/>
              <a:gd fmla="val 1247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8118303" y="-528275"/>
            <a:ext cx="2175600" cy="2176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5" name="Google Shape;1435;p18"/>
          <p:cNvGrpSpPr/>
          <p:nvPr/>
        </p:nvGrpSpPr>
        <p:grpSpPr>
          <a:xfrm>
            <a:off x="3961221" y="4604105"/>
            <a:ext cx="2227588" cy="726522"/>
            <a:chOff x="5608450" y="1680311"/>
            <a:chExt cx="1039375" cy="338989"/>
          </a:xfrm>
        </p:grpSpPr>
        <p:sp>
          <p:nvSpPr>
            <p:cNvPr id="1436" name="Google Shape;1436;p18"/>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18"/>
          <p:cNvSpPr/>
          <p:nvPr>
            <p:ph idx="2" type="pic"/>
          </p:nvPr>
        </p:nvSpPr>
        <p:spPr>
          <a:xfrm>
            <a:off x="-597325" y="-973050"/>
            <a:ext cx="5239500" cy="52395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473" name="Shape 1473"/>
        <p:cNvGrpSpPr/>
        <p:nvPr/>
      </p:nvGrpSpPr>
      <p:grpSpPr>
        <a:xfrm>
          <a:off x="0" y="0"/>
          <a:ext cx="0" cy="0"/>
          <a:chOff x="0" y="0"/>
          <a:chExt cx="0" cy="0"/>
        </a:xfrm>
      </p:grpSpPr>
      <p:sp>
        <p:nvSpPr>
          <p:cNvPr id="1474" name="Google Shape;1474;p19"/>
          <p:cNvSpPr txBox="1"/>
          <p:nvPr>
            <p:ph idx="1" type="subTitle"/>
          </p:nvPr>
        </p:nvSpPr>
        <p:spPr>
          <a:xfrm>
            <a:off x="1261600" y="3442625"/>
            <a:ext cx="3045600" cy="84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5" name="Google Shape;1475;p19"/>
          <p:cNvSpPr txBox="1"/>
          <p:nvPr>
            <p:ph type="title"/>
          </p:nvPr>
        </p:nvSpPr>
        <p:spPr>
          <a:xfrm>
            <a:off x="1261600" y="2754425"/>
            <a:ext cx="3045600" cy="7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476" name="Google Shape;1476;p19"/>
          <p:cNvGrpSpPr/>
          <p:nvPr/>
        </p:nvGrpSpPr>
        <p:grpSpPr>
          <a:xfrm>
            <a:off x="5306305" y="3420416"/>
            <a:ext cx="2227589" cy="1527191"/>
            <a:chOff x="5519300" y="372750"/>
            <a:chExt cx="1039375" cy="712575"/>
          </a:xfrm>
        </p:grpSpPr>
        <p:sp>
          <p:nvSpPr>
            <p:cNvPr id="1477" name="Google Shape;1477;p19"/>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19"/>
          <p:cNvSpPr/>
          <p:nvPr/>
        </p:nvSpPr>
        <p:spPr>
          <a:xfrm rot="5400000">
            <a:off x="4155725" y="4470421"/>
            <a:ext cx="1647000" cy="1647000"/>
          </a:xfrm>
          <a:prstGeom prst="blockArc">
            <a:avLst>
              <a:gd fmla="val 4879357" name="adj1"/>
              <a:gd fmla="val 17324067" name="adj2"/>
              <a:gd fmla="val 2579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flipH="1" rot="10800000">
            <a:off x="4073085" y="4576593"/>
            <a:ext cx="15267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flipH="1">
            <a:off x="-1308567" y="-93890"/>
            <a:ext cx="2574600" cy="2574600"/>
          </a:xfrm>
          <a:prstGeom prst="blockArc">
            <a:avLst>
              <a:gd fmla="val 4879357"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flipH="1">
            <a:off x="-564297" y="-1617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19"/>
          <p:cNvGrpSpPr/>
          <p:nvPr/>
        </p:nvGrpSpPr>
        <p:grpSpPr>
          <a:xfrm flipH="1">
            <a:off x="7316928" y="167285"/>
            <a:ext cx="2227589" cy="726958"/>
            <a:chOff x="6972150" y="711750"/>
            <a:chExt cx="1039375" cy="339193"/>
          </a:xfrm>
        </p:grpSpPr>
        <p:sp>
          <p:nvSpPr>
            <p:cNvPr id="1549" name="Google Shape;1549;p19"/>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581" name="Shape 1581"/>
        <p:cNvGrpSpPr/>
        <p:nvPr/>
      </p:nvGrpSpPr>
      <p:grpSpPr>
        <a:xfrm>
          <a:off x="0" y="0"/>
          <a:ext cx="0" cy="0"/>
          <a:chOff x="0" y="0"/>
          <a:chExt cx="0" cy="0"/>
        </a:xfrm>
      </p:grpSpPr>
      <p:sp>
        <p:nvSpPr>
          <p:cNvPr id="1582" name="Google Shape;1582;p20"/>
          <p:cNvSpPr/>
          <p:nvPr/>
        </p:nvSpPr>
        <p:spPr>
          <a:xfrm rot="-5400000">
            <a:off x="2057213" y="-1133420"/>
            <a:ext cx="2574600" cy="2574600"/>
          </a:xfrm>
          <a:prstGeom prst="blockArc">
            <a:avLst>
              <a:gd fmla="val 3945880" name="adj1"/>
              <a:gd fmla="val 17571315" name="adj2"/>
              <a:gd fmla="val 91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txBox="1"/>
          <p:nvPr>
            <p:ph idx="1" type="subTitle"/>
          </p:nvPr>
        </p:nvSpPr>
        <p:spPr>
          <a:xfrm>
            <a:off x="4742550" y="2525550"/>
            <a:ext cx="32784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4" name="Google Shape;1584;p20"/>
          <p:cNvSpPr txBox="1"/>
          <p:nvPr>
            <p:ph type="title"/>
          </p:nvPr>
        </p:nvSpPr>
        <p:spPr>
          <a:xfrm>
            <a:off x="4742550" y="1786650"/>
            <a:ext cx="3278400" cy="738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85" name="Google Shape;1585;p20"/>
          <p:cNvSpPr/>
          <p:nvPr/>
        </p:nvSpPr>
        <p:spPr>
          <a:xfrm rot="-5400000">
            <a:off x="2294425" y="-560575"/>
            <a:ext cx="1900500" cy="1901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20"/>
          <p:cNvGrpSpPr/>
          <p:nvPr/>
        </p:nvGrpSpPr>
        <p:grpSpPr>
          <a:xfrm>
            <a:off x="269278" y="4129948"/>
            <a:ext cx="2227589" cy="726958"/>
            <a:chOff x="6972150" y="711750"/>
            <a:chExt cx="1039375" cy="339193"/>
          </a:xfrm>
        </p:grpSpPr>
        <p:sp>
          <p:nvSpPr>
            <p:cNvPr id="1587" name="Google Shape;1587;p20"/>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0"/>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0"/>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0"/>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0"/>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0"/>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0"/>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20"/>
          <p:cNvGrpSpPr/>
          <p:nvPr/>
        </p:nvGrpSpPr>
        <p:grpSpPr>
          <a:xfrm rot="-5400000">
            <a:off x="-80933" y="615228"/>
            <a:ext cx="2227589" cy="1527191"/>
            <a:chOff x="5519300" y="372750"/>
            <a:chExt cx="1039375" cy="712575"/>
          </a:xfrm>
        </p:grpSpPr>
        <p:sp>
          <p:nvSpPr>
            <p:cNvPr id="1620" name="Google Shape;1620;p20"/>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0"/>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0"/>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0"/>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0"/>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0"/>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0"/>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0"/>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0"/>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0"/>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0"/>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0"/>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0"/>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3"/>
          <p:cNvSpPr txBox="1"/>
          <p:nvPr>
            <p:ph type="title"/>
          </p:nvPr>
        </p:nvSpPr>
        <p:spPr>
          <a:xfrm>
            <a:off x="4228090" y="2680725"/>
            <a:ext cx="27621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3"/>
          <p:cNvSpPr txBox="1"/>
          <p:nvPr>
            <p:ph hasCustomPrompt="1" idx="2" type="title"/>
          </p:nvPr>
        </p:nvSpPr>
        <p:spPr>
          <a:xfrm>
            <a:off x="2356910" y="3011350"/>
            <a:ext cx="1437600" cy="91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1" name="Google Shape;131;p3"/>
          <p:cNvSpPr txBox="1"/>
          <p:nvPr>
            <p:ph idx="1" type="subTitle"/>
          </p:nvPr>
        </p:nvSpPr>
        <p:spPr>
          <a:xfrm>
            <a:off x="4228073" y="3530819"/>
            <a:ext cx="27621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3"/>
          <p:cNvSpPr/>
          <p:nvPr/>
        </p:nvSpPr>
        <p:spPr>
          <a:xfrm rot="7304698">
            <a:off x="-784688" y="3074934"/>
            <a:ext cx="2252826" cy="2252826"/>
          </a:xfrm>
          <a:prstGeom prst="blockArc">
            <a:avLst>
              <a:gd fmla="val 6747610" name="adj1"/>
              <a:gd fmla="val 21450309" name="adj2"/>
              <a:gd fmla="val 1733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8399579">
            <a:off x="6604599" y="-1415011"/>
            <a:ext cx="3375739" cy="3375739"/>
          </a:xfrm>
          <a:prstGeom prst="blockArc">
            <a:avLst>
              <a:gd fmla="val 10800000" name="adj1"/>
              <a:gd fmla="val 21450309" name="adj2"/>
              <a:gd fmla="val 1733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3"/>
          <p:cNvGrpSpPr/>
          <p:nvPr/>
        </p:nvGrpSpPr>
        <p:grpSpPr>
          <a:xfrm>
            <a:off x="7261903" y="658823"/>
            <a:ext cx="2227589" cy="726958"/>
            <a:chOff x="6972150" y="711750"/>
            <a:chExt cx="1039375" cy="339193"/>
          </a:xfrm>
        </p:grpSpPr>
        <p:sp>
          <p:nvSpPr>
            <p:cNvPr id="135" name="Google Shape;135;p3"/>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3"/>
          <p:cNvGrpSpPr/>
          <p:nvPr/>
        </p:nvGrpSpPr>
        <p:grpSpPr>
          <a:xfrm>
            <a:off x="-280170" y="-141409"/>
            <a:ext cx="2227589" cy="1527191"/>
            <a:chOff x="5519300" y="372750"/>
            <a:chExt cx="1039375" cy="712575"/>
          </a:xfrm>
        </p:grpSpPr>
        <p:sp>
          <p:nvSpPr>
            <p:cNvPr id="168" name="Google Shape;168;p3"/>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
          <p:cNvGrpSpPr/>
          <p:nvPr/>
        </p:nvGrpSpPr>
        <p:grpSpPr>
          <a:xfrm>
            <a:off x="-154771" y="4691203"/>
            <a:ext cx="2227588" cy="726522"/>
            <a:chOff x="3620725" y="372750"/>
            <a:chExt cx="1039375" cy="338989"/>
          </a:xfrm>
        </p:grpSpPr>
        <p:sp>
          <p:nvSpPr>
            <p:cNvPr id="236" name="Google Shape;236;p3"/>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687" name="Shape 1687"/>
        <p:cNvGrpSpPr/>
        <p:nvPr/>
      </p:nvGrpSpPr>
      <p:grpSpPr>
        <a:xfrm>
          <a:off x="0" y="0"/>
          <a:ext cx="0" cy="0"/>
          <a:chOff x="0" y="0"/>
          <a:chExt cx="0" cy="0"/>
        </a:xfrm>
      </p:grpSpPr>
      <p:sp>
        <p:nvSpPr>
          <p:cNvPr id="1688" name="Google Shape;1688;p21"/>
          <p:cNvSpPr txBox="1"/>
          <p:nvPr>
            <p:ph idx="1" type="subTitle"/>
          </p:nvPr>
        </p:nvSpPr>
        <p:spPr>
          <a:xfrm>
            <a:off x="1379100" y="2694888"/>
            <a:ext cx="23370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9" name="Google Shape;1689;p21"/>
          <p:cNvSpPr txBox="1"/>
          <p:nvPr>
            <p:ph type="title"/>
          </p:nvPr>
        </p:nvSpPr>
        <p:spPr>
          <a:xfrm>
            <a:off x="1379100" y="1401888"/>
            <a:ext cx="23370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690" name="Google Shape;1690;p21"/>
          <p:cNvGrpSpPr/>
          <p:nvPr/>
        </p:nvGrpSpPr>
        <p:grpSpPr>
          <a:xfrm>
            <a:off x="3420104" y="-68109"/>
            <a:ext cx="2227588" cy="726522"/>
            <a:chOff x="3620725" y="372750"/>
            <a:chExt cx="1039375" cy="338989"/>
          </a:xfrm>
        </p:grpSpPr>
        <p:sp>
          <p:nvSpPr>
            <p:cNvPr id="1691" name="Google Shape;1691;p21"/>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1"/>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1"/>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1"/>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1"/>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1"/>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1"/>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1"/>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1"/>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1"/>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1"/>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1"/>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1"/>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1"/>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1"/>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1"/>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21"/>
          <p:cNvGrpSpPr/>
          <p:nvPr/>
        </p:nvGrpSpPr>
        <p:grpSpPr>
          <a:xfrm rot="5400000">
            <a:off x="-820629" y="932205"/>
            <a:ext cx="2227588" cy="726522"/>
            <a:chOff x="5608450" y="1680311"/>
            <a:chExt cx="1039375" cy="338989"/>
          </a:xfrm>
        </p:grpSpPr>
        <p:sp>
          <p:nvSpPr>
            <p:cNvPr id="1729" name="Google Shape;1729;p21"/>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1"/>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1"/>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1"/>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1"/>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1"/>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1"/>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1"/>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1"/>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1"/>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1"/>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1"/>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1"/>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1"/>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1"/>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5" name="Google Shape;1765;p21"/>
          <p:cNvSpPr/>
          <p:nvPr/>
        </p:nvSpPr>
        <p:spPr>
          <a:xfrm flipH="1">
            <a:off x="-1017276" y="1761349"/>
            <a:ext cx="1915200" cy="1915200"/>
          </a:xfrm>
          <a:prstGeom prst="blockArc">
            <a:avLst>
              <a:gd fmla="val 4170144" name="adj1"/>
              <a:gd fmla="val 17768977" name="adj2"/>
              <a:gd fmla="val 2204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1"/>
          <p:cNvSpPr/>
          <p:nvPr/>
        </p:nvSpPr>
        <p:spPr>
          <a:xfrm>
            <a:off x="2756688" y="-791362"/>
            <a:ext cx="15267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21"/>
          <p:cNvGrpSpPr/>
          <p:nvPr/>
        </p:nvGrpSpPr>
        <p:grpSpPr>
          <a:xfrm>
            <a:off x="6980855" y="3676541"/>
            <a:ext cx="2227589" cy="1527191"/>
            <a:chOff x="5519300" y="372750"/>
            <a:chExt cx="1039375" cy="712575"/>
          </a:xfrm>
        </p:grpSpPr>
        <p:sp>
          <p:nvSpPr>
            <p:cNvPr id="1768" name="Google Shape;1768;p21"/>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1"/>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1"/>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1"/>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1"/>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1"/>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1"/>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1"/>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1"/>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1"/>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1"/>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1"/>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1"/>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1"/>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1"/>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1"/>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1"/>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1"/>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1"/>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1"/>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1"/>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1"/>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1"/>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1"/>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1"/>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1"/>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1"/>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1"/>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1"/>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1"/>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1"/>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1"/>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1"/>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1"/>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1"/>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1"/>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1"/>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1"/>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1"/>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1"/>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1"/>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1"/>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1"/>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1"/>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1"/>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1"/>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1"/>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1"/>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1"/>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spTree>
      <p:nvGrpSpPr>
        <p:cNvPr id="1833" name="Shape 1833"/>
        <p:cNvGrpSpPr/>
        <p:nvPr/>
      </p:nvGrpSpPr>
      <p:grpSpPr>
        <a:xfrm>
          <a:off x="0" y="0"/>
          <a:ext cx="0" cy="0"/>
          <a:chOff x="0" y="0"/>
          <a:chExt cx="0" cy="0"/>
        </a:xfrm>
      </p:grpSpPr>
      <p:sp>
        <p:nvSpPr>
          <p:cNvPr id="1834" name="Google Shape;1834;p22"/>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35" name="Google Shape;1835;p22"/>
          <p:cNvSpPr txBox="1"/>
          <p:nvPr>
            <p:ph idx="1" type="body"/>
          </p:nvPr>
        </p:nvSpPr>
        <p:spPr>
          <a:xfrm>
            <a:off x="713275" y="1152475"/>
            <a:ext cx="7717500" cy="104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836" name="Google Shape;1836;p22"/>
          <p:cNvGrpSpPr/>
          <p:nvPr/>
        </p:nvGrpSpPr>
        <p:grpSpPr>
          <a:xfrm rot="5400000">
            <a:off x="-809808" y="679905"/>
            <a:ext cx="2227588" cy="726522"/>
            <a:chOff x="3799000" y="1820400"/>
            <a:chExt cx="1039375" cy="338989"/>
          </a:xfrm>
        </p:grpSpPr>
        <p:sp>
          <p:nvSpPr>
            <p:cNvPr id="1837" name="Google Shape;1837;p22"/>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2"/>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2"/>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2"/>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2"/>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2"/>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2"/>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2"/>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2"/>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2"/>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2"/>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2"/>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2"/>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22"/>
          <p:cNvGrpSpPr/>
          <p:nvPr/>
        </p:nvGrpSpPr>
        <p:grpSpPr>
          <a:xfrm>
            <a:off x="8402730" y="2587316"/>
            <a:ext cx="2227589" cy="1527191"/>
            <a:chOff x="5519300" y="372750"/>
            <a:chExt cx="1039375" cy="712575"/>
          </a:xfrm>
        </p:grpSpPr>
        <p:sp>
          <p:nvSpPr>
            <p:cNvPr id="1873" name="Google Shape;1873;p2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2"/>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2"/>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22"/>
          <p:cNvSpPr/>
          <p:nvPr/>
        </p:nvSpPr>
        <p:spPr>
          <a:xfrm rot="-899876">
            <a:off x="8160183" y="3901748"/>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2"/>
          <p:cNvSpPr/>
          <p:nvPr/>
        </p:nvSpPr>
        <p:spPr>
          <a:xfrm>
            <a:off x="8167884" y="4291480"/>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2"/>
          <p:cNvSpPr/>
          <p:nvPr/>
        </p:nvSpPr>
        <p:spPr>
          <a:xfrm flipH="1">
            <a:off x="-2104850" y="2015612"/>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2"/>
          <p:cNvSpPr/>
          <p:nvPr/>
        </p:nvSpPr>
        <p:spPr>
          <a:xfrm flipH="1">
            <a:off x="-1488152" y="2128389"/>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4" name="Google Shape;1944;p22"/>
          <p:cNvPicPr preferRelativeResize="0"/>
          <p:nvPr/>
        </p:nvPicPr>
        <p:blipFill>
          <a:blip r:embed="rId2">
            <a:alphaModFix/>
          </a:blip>
          <a:stretch>
            <a:fillRect/>
          </a:stretch>
        </p:blipFill>
        <p:spPr>
          <a:xfrm>
            <a:off x="8449074" y="3095000"/>
            <a:ext cx="1096325" cy="786076"/>
          </a:xfrm>
          <a:prstGeom prst="rect">
            <a:avLst/>
          </a:prstGeom>
          <a:noFill/>
          <a:ln>
            <a:noFill/>
          </a:ln>
        </p:spPr>
      </p:pic>
      <p:sp>
        <p:nvSpPr>
          <p:cNvPr id="1945" name="Google Shape;1945;p22"/>
          <p:cNvSpPr/>
          <p:nvPr/>
        </p:nvSpPr>
        <p:spPr>
          <a:xfrm rot="-3508339">
            <a:off x="8149368" y="-1588885"/>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46" name="Shape 1946"/>
        <p:cNvGrpSpPr/>
        <p:nvPr/>
      </p:nvGrpSpPr>
      <p:grpSpPr>
        <a:xfrm>
          <a:off x="0" y="0"/>
          <a:ext cx="0" cy="0"/>
          <a:chOff x="0" y="0"/>
          <a:chExt cx="0" cy="0"/>
        </a:xfrm>
      </p:grpSpPr>
      <p:sp>
        <p:nvSpPr>
          <p:cNvPr id="1947" name="Google Shape;1947;p23"/>
          <p:cNvSpPr txBox="1"/>
          <p:nvPr>
            <p:ph type="title"/>
          </p:nvPr>
        </p:nvSpPr>
        <p:spPr>
          <a:xfrm>
            <a:off x="3970800" y="445025"/>
            <a:ext cx="44838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48" name="Google Shape;1948;p23"/>
          <p:cNvSpPr txBox="1"/>
          <p:nvPr>
            <p:ph idx="2" type="title"/>
          </p:nvPr>
        </p:nvSpPr>
        <p:spPr>
          <a:xfrm>
            <a:off x="5277829" y="1379975"/>
            <a:ext cx="2858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9" name="Google Shape;1949;p23"/>
          <p:cNvSpPr txBox="1"/>
          <p:nvPr>
            <p:ph idx="1" type="subTitle"/>
          </p:nvPr>
        </p:nvSpPr>
        <p:spPr>
          <a:xfrm>
            <a:off x="5277829" y="1809524"/>
            <a:ext cx="28584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0" name="Google Shape;1950;p23"/>
          <p:cNvSpPr txBox="1"/>
          <p:nvPr>
            <p:ph idx="3" type="title"/>
          </p:nvPr>
        </p:nvSpPr>
        <p:spPr>
          <a:xfrm>
            <a:off x="5277825" y="3050476"/>
            <a:ext cx="2858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1" name="Google Shape;1951;p23"/>
          <p:cNvSpPr txBox="1"/>
          <p:nvPr>
            <p:ph idx="4" type="subTitle"/>
          </p:nvPr>
        </p:nvSpPr>
        <p:spPr>
          <a:xfrm>
            <a:off x="5277825" y="3480025"/>
            <a:ext cx="28584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2" name="Google Shape;1952;p23"/>
          <p:cNvSpPr/>
          <p:nvPr/>
        </p:nvSpPr>
        <p:spPr>
          <a:xfrm flipH="1">
            <a:off x="-1229493" y="2407871"/>
            <a:ext cx="2468100" cy="2468100"/>
          </a:xfrm>
          <a:prstGeom prst="blockArc">
            <a:avLst>
              <a:gd fmla="val 4832860" name="adj1"/>
              <a:gd fmla="val 19296739" name="adj2"/>
              <a:gd fmla="val 923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3"/>
          <p:cNvSpPr/>
          <p:nvPr/>
        </p:nvSpPr>
        <p:spPr>
          <a:xfrm>
            <a:off x="-753325" y="2573175"/>
            <a:ext cx="1725900" cy="17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23"/>
          <p:cNvGrpSpPr/>
          <p:nvPr/>
        </p:nvGrpSpPr>
        <p:grpSpPr>
          <a:xfrm rot="-5400000">
            <a:off x="7773103" y="3158403"/>
            <a:ext cx="2227588" cy="726522"/>
            <a:chOff x="3857800" y="1143286"/>
            <a:chExt cx="1039375" cy="338989"/>
          </a:xfrm>
        </p:grpSpPr>
        <p:sp>
          <p:nvSpPr>
            <p:cNvPr id="1955" name="Google Shape;1955;p23"/>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3"/>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3"/>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3"/>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3"/>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3"/>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3"/>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3"/>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3"/>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3"/>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3"/>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3"/>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3"/>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5" name="Google Shape;1985;p23"/>
          <p:cNvSpPr/>
          <p:nvPr/>
        </p:nvSpPr>
        <p:spPr>
          <a:xfrm>
            <a:off x="8622516" y="1485980"/>
            <a:ext cx="1378800" cy="1378800"/>
          </a:xfrm>
          <a:prstGeom prst="blockArc">
            <a:avLst>
              <a:gd fmla="val 4832860" name="adj1"/>
              <a:gd fmla="val 18782450" name="adj2"/>
              <a:gd fmla="val 2026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3"/>
          <p:cNvSpPr/>
          <p:nvPr/>
        </p:nvSpPr>
        <p:spPr>
          <a:xfrm>
            <a:off x="2468575" y="-646225"/>
            <a:ext cx="1185600" cy="118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_1">
    <p:spTree>
      <p:nvGrpSpPr>
        <p:cNvPr id="1987" name="Shape 1987"/>
        <p:cNvGrpSpPr/>
        <p:nvPr/>
      </p:nvGrpSpPr>
      <p:grpSpPr>
        <a:xfrm>
          <a:off x="0" y="0"/>
          <a:ext cx="0" cy="0"/>
          <a:chOff x="0" y="0"/>
          <a:chExt cx="0" cy="0"/>
        </a:xfrm>
      </p:grpSpPr>
      <p:sp>
        <p:nvSpPr>
          <p:cNvPr id="1988" name="Google Shape;1988;p24"/>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89" name="Google Shape;1989;p24"/>
          <p:cNvSpPr txBox="1"/>
          <p:nvPr>
            <p:ph idx="2" type="title"/>
          </p:nvPr>
        </p:nvSpPr>
        <p:spPr>
          <a:xfrm>
            <a:off x="2079069" y="3009750"/>
            <a:ext cx="2083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0" name="Google Shape;1990;p24"/>
          <p:cNvSpPr txBox="1"/>
          <p:nvPr>
            <p:ph idx="1" type="subTitle"/>
          </p:nvPr>
        </p:nvSpPr>
        <p:spPr>
          <a:xfrm>
            <a:off x="2079069" y="3439300"/>
            <a:ext cx="20838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1" name="Google Shape;1991;p24"/>
          <p:cNvSpPr txBox="1"/>
          <p:nvPr>
            <p:ph idx="3" type="title"/>
          </p:nvPr>
        </p:nvSpPr>
        <p:spPr>
          <a:xfrm>
            <a:off x="4981131" y="3009750"/>
            <a:ext cx="2083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2" name="Google Shape;1992;p24"/>
          <p:cNvSpPr txBox="1"/>
          <p:nvPr>
            <p:ph idx="4" type="subTitle"/>
          </p:nvPr>
        </p:nvSpPr>
        <p:spPr>
          <a:xfrm>
            <a:off x="4981131" y="3439300"/>
            <a:ext cx="20838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3" name="Google Shape;1993;p24"/>
          <p:cNvSpPr/>
          <p:nvPr/>
        </p:nvSpPr>
        <p:spPr>
          <a:xfrm flipH="1">
            <a:off x="8270391" y="22796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4" name="Google Shape;1994;p24"/>
          <p:cNvGrpSpPr/>
          <p:nvPr/>
        </p:nvGrpSpPr>
        <p:grpSpPr>
          <a:xfrm rot="5400000">
            <a:off x="7651004" y="3368691"/>
            <a:ext cx="2227589" cy="1527191"/>
            <a:chOff x="5519300" y="372750"/>
            <a:chExt cx="1039375" cy="712575"/>
          </a:xfrm>
        </p:grpSpPr>
        <p:sp>
          <p:nvSpPr>
            <p:cNvPr id="1995" name="Google Shape;1995;p24"/>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4"/>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4"/>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4"/>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4"/>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4"/>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4"/>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4"/>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4"/>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4"/>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4"/>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4"/>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4"/>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4"/>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4"/>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4"/>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4"/>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4"/>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4"/>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4"/>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4"/>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4"/>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4"/>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4"/>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4"/>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4"/>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4"/>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4"/>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4"/>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4"/>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4"/>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4"/>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4"/>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4"/>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4"/>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4"/>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4"/>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4"/>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4"/>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4"/>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4"/>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4"/>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4"/>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4"/>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4"/>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4"/>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4"/>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24"/>
          <p:cNvGrpSpPr/>
          <p:nvPr/>
        </p:nvGrpSpPr>
        <p:grpSpPr>
          <a:xfrm rot="-5400000">
            <a:off x="-818942" y="1077257"/>
            <a:ext cx="2227588" cy="726522"/>
            <a:chOff x="3799000" y="1820400"/>
            <a:chExt cx="1039375" cy="338989"/>
          </a:xfrm>
        </p:grpSpPr>
        <p:sp>
          <p:nvSpPr>
            <p:cNvPr id="2063" name="Google Shape;2063;p24"/>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4"/>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4"/>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4"/>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4"/>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4"/>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4"/>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4"/>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4"/>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4"/>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24"/>
          <p:cNvSpPr/>
          <p:nvPr/>
        </p:nvSpPr>
        <p:spPr>
          <a:xfrm flipH="1">
            <a:off x="-1058342" y="3902385"/>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0" name="Google Shape;2100;p24"/>
          <p:cNvPicPr preferRelativeResize="0"/>
          <p:nvPr/>
        </p:nvPicPr>
        <p:blipFill>
          <a:blip r:embed="rId2">
            <a:alphaModFix/>
          </a:blip>
          <a:stretch>
            <a:fillRect/>
          </a:stretch>
        </p:blipFill>
        <p:spPr>
          <a:xfrm>
            <a:off x="100850" y="3694589"/>
            <a:ext cx="1306575" cy="1368000"/>
          </a:xfrm>
          <a:prstGeom prst="rect">
            <a:avLst/>
          </a:prstGeom>
          <a:noFill/>
          <a:ln>
            <a:noFill/>
          </a:ln>
        </p:spPr>
      </p:pic>
      <p:sp>
        <p:nvSpPr>
          <p:cNvPr id="2101" name="Google Shape;2101;p24"/>
          <p:cNvSpPr/>
          <p:nvPr/>
        </p:nvSpPr>
        <p:spPr>
          <a:xfrm flipH="1" rot="5400000">
            <a:off x="-383111" y="-1285175"/>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flipH="1">
            <a:off x="-87012" y="-979068"/>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3" name="Google Shape;2103;p24"/>
          <p:cNvPicPr preferRelativeResize="0"/>
          <p:nvPr/>
        </p:nvPicPr>
        <p:blipFill>
          <a:blip r:embed="rId3">
            <a:alphaModFix/>
          </a:blip>
          <a:stretch>
            <a:fillRect/>
          </a:stretch>
        </p:blipFill>
        <p:spPr>
          <a:xfrm>
            <a:off x="8514494" y="748521"/>
            <a:ext cx="1013918" cy="726975"/>
          </a:xfrm>
          <a:prstGeom prst="rect">
            <a:avLst/>
          </a:prstGeom>
          <a:noFill/>
          <a:ln>
            <a:noFill/>
          </a:ln>
        </p:spPr>
      </p:pic>
      <p:sp>
        <p:nvSpPr>
          <p:cNvPr id="2104" name="Google Shape;2104;p24"/>
          <p:cNvSpPr/>
          <p:nvPr/>
        </p:nvSpPr>
        <p:spPr>
          <a:xfrm flipH="1" rot="-5400000">
            <a:off x="6829239" y="4604100"/>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flipH="1" rot="10800000">
            <a:off x="6912341" y="4676592"/>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6" name="Google Shape;2106;p24"/>
          <p:cNvPicPr preferRelativeResize="0"/>
          <p:nvPr/>
        </p:nvPicPr>
        <p:blipFill>
          <a:blip r:embed="rId3">
            <a:alphaModFix/>
          </a:blip>
          <a:stretch>
            <a:fillRect/>
          </a:stretch>
        </p:blipFill>
        <p:spPr>
          <a:xfrm>
            <a:off x="1567494" y="4676596"/>
            <a:ext cx="1013918" cy="726975"/>
          </a:xfrm>
          <a:prstGeom prst="rect">
            <a:avLst/>
          </a:prstGeom>
          <a:noFill/>
          <a:ln>
            <a:noFill/>
          </a:ln>
        </p:spPr>
      </p:pic>
      <p:pic>
        <p:nvPicPr>
          <p:cNvPr id="2107" name="Google Shape;2107;p24"/>
          <p:cNvPicPr preferRelativeResize="0"/>
          <p:nvPr/>
        </p:nvPicPr>
        <p:blipFill>
          <a:blip r:embed="rId3">
            <a:alphaModFix/>
          </a:blip>
          <a:stretch>
            <a:fillRect/>
          </a:stretch>
        </p:blipFill>
        <p:spPr>
          <a:xfrm>
            <a:off x="-508956" y="2685121"/>
            <a:ext cx="1013918" cy="726975"/>
          </a:xfrm>
          <a:prstGeom prst="rect">
            <a:avLst/>
          </a:prstGeom>
          <a:noFill/>
          <a:ln>
            <a:noFill/>
          </a:ln>
        </p:spPr>
      </p:pic>
      <p:pic>
        <p:nvPicPr>
          <p:cNvPr id="2108" name="Google Shape;2108;p24"/>
          <p:cNvPicPr preferRelativeResize="0"/>
          <p:nvPr/>
        </p:nvPicPr>
        <p:blipFill>
          <a:blip r:embed="rId3">
            <a:alphaModFix/>
          </a:blip>
          <a:stretch>
            <a:fillRect/>
          </a:stretch>
        </p:blipFill>
        <p:spPr>
          <a:xfrm>
            <a:off x="7722166" y="-427950"/>
            <a:ext cx="1217532" cy="8729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_2">
    <p:spTree>
      <p:nvGrpSpPr>
        <p:cNvPr id="2109" name="Shape 2109"/>
        <p:cNvGrpSpPr/>
        <p:nvPr/>
      </p:nvGrpSpPr>
      <p:grpSpPr>
        <a:xfrm>
          <a:off x="0" y="0"/>
          <a:ext cx="0" cy="0"/>
          <a:chOff x="0" y="0"/>
          <a:chExt cx="0" cy="0"/>
        </a:xfrm>
      </p:grpSpPr>
      <p:sp>
        <p:nvSpPr>
          <p:cNvPr id="2110" name="Google Shape;2110;p2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11" name="Google Shape;2111;p25"/>
          <p:cNvSpPr txBox="1"/>
          <p:nvPr>
            <p:ph idx="1" type="subTitle"/>
          </p:nvPr>
        </p:nvSpPr>
        <p:spPr>
          <a:xfrm>
            <a:off x="1237236" y="1649888"/>
            <a:ext cx="3136200" cy="23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2" name="Google Shape;2112;p25"/>
          <p:cNvSpPr txBox="1"/>
          <p:nvPr>
            <p:ph idx="2" type="subTitle"/>
          </p:nvPr>
        </p:nvSpPr>
        <p:spPr>
          <a:xfrm>
            <a:off x="4770564" y="1649888"/>
            <a:ext cx="3136200" cy="23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13" name="Google Shape;2113;p25"/>
          <p:cNvGrpSpPr/>
          <p:nvPr/>
        </p:nvGrpSpPr>
        <p:grpSpPr>
          <a:xfrm rot="5400000">
            <a:off x="-716077" y="3282010"/>
            <a:ext cx="2227568" cy="326604"/>
            <a:chOff x="5911703" y="-1770615"/>
            <a:chExt cx="2227568" cy="326604"/>
          </a:xfrm>
        </p:grpSpPr>
        <p:sp>
          <p:nvSpPr>
            <p:cNvPr id="2114" name="Google Shape;2114;p25"/>
            <p:cNvSpPr/>
            <p:nvPr/>
          </p:nvSpPr>
          <p:spPr>
            <a:xfrm>
              <a:off x="8013271"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7631168"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7249064"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7058013"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6102754"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6293806"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5911703"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7822219"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8013271"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7249064"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7440116"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7058013"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6675909"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6866961"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6484858"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6293806"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911703"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25"/>
          <p:cNvSpPr/>
          <p:nvPr/>
        </p:nvSpPr>
        <p:spPr>
          <a:xfrm flipH="1" rot="8223760">
            <a:off x="8066614" y="3302903"/>
            <a:ext cx="1986206" cy="1986646"/>
          </a:xfrm>
          <a:prstGeom prst="blockArc">
            <a:avLst>
              <a:gd fmla="val 5100224" name="adj1"/>
              <a:gd fmla="val 16890590" name="adj2"/>
              <a:gd fmla="val 2586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flipH="1" rot="8223572">
            <a:off x="8098025" y="3495149"/>
            <a:ext cx="1534706" cy="1534721"/>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flipH="1" rot="656896">
            <a:off x="-1466385" y="950324"/>
            <a:ext cx="2255655" cy="2255712"/>
          </a:xfrm>
          <a:prstGeom prst="blockArc">
            <a:avLst>
              <a:gd fmla="val 5100224" name="adj1"/>
              <a:gd fmla="val 17105252" name="adj2"/>
              <a:gd fmla="val 2295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flipH="1" rot="656663">
            <a:off x="-951810" y="1473801"/>
            <a:ext cx="1742900" cy="17429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5" name="Google Shape;2135;p25"/>
          <p:cNvGrpSpPr/>
          <p:nvPr/>
        </p:nvGrpSpPr>
        <p:grpSpPr>
          <a:xfrm flipH="1" rot="-5400000">
            <a:off x="7876900" y="1636706"/>
            <a:ext cx="2036537" cy="726522"/>
            <a:chOff x="5697593" y="1680311"/>
            <a:chExt cx="950232" cy="338989"/>
          </a:xfrm>
        </p:grpSpPr>
        <p:sp>
          <p:nvSpPr>
            <p:cNvPr id="2136" name="Google Shape;2136;p25"/>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5"/>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5"/>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flipH="1">
            <a:off x="-381821" y="-103359"/>
            <a:ext cx="2227588" cy="726522"/>
            <a:chOff x="3620725" y="372750"/>
            <a:chExt cx="1039375" cy="338989"/>
          </a:xfrm>
        </p:grpSpPr>
        <p:sp>
          <p:nvSpPr>
            <p:cNvPr id="2167" name="Google Shape;2167;p25"/>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4" name="Google Shape;2204;p25"/>
          <p:cNvPicPr preferRelativeResize="0"/>
          <p:nvPr/>
        </p:nvPicPr>
        <p:blipFill>
          <a:blip r:embed="rId2">
            <a:alphaModFix/>
          </a:blip>
          <a:stretch>
            <a:fillRect/>
          </a:stretch>
        </p:blipFill>
        <p:spPr>
          <a:xfrm>
            <a:off x="8634597" y="3947683"/>
            <a:ext cx="665700" cy="1111385"/>
          </a:xfrm>
          <a:prstGeom prst="rect">
            <a:avLst/>
          </a:prstGeom>
          <a:noFill/>
          <a:ln>
            <a:noFill/>
          </a:ln>
        </p:spPr>
      </p:pic>
      <p:sp>
        <p:nvSpPr>
          <p:cNvPr id="2205" name="Google Shape;2205;p25"/>
          <p:cNvSpPr/>
          <p:nvPr/>
        </p:nvSpPr>
        <p:spPr>
          <a:xfrm flipH="1" rot="-4743008">
            <a:off x="936100" y="4678764"/>
            <a:ext cx="2593314" cy="2593371"/>
          </a:xfrm>
          <a:prstGeom prst="blockArc">
            <a:avLst>
              <a:gd fmla="val 5100224" name="adj1"/>
              <a:gd fmla="val 16747037" name="adj2"/>
              <a:gd fmla="val 1124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flipH="1" rot="-4743408">
            <a:off x="1537977" y="4676626"/>
            <a:ext cx="2003838" cy="200389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2207" name="Shape 2207"/>
        <p:cNvGrpSpPr/>
        <p:nvPr/>
      </p:nvGrpSpPr>
      <p:grpSpPr>
        <a:xfrm>
          <a:off x="0" y="0"/>
          <a:ext cx="0" cy="0"/>
          <a:chOff x="0" y="0"/>
          <a:chExt cx="0" cy="0"/>
        </a:xfrm>
      </p:grpSpPr>
      <p:sp>
        <p:nvSpPr>
          <p:cNvPr id="2208" name="Google Shape;2208;p2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09" name="Google Shape;2209;p26"/>
          <p:cNvSpPr txBox="1"/>
          <p:nvPr>
            <p:ph idx="2" type="title"/>
          </p:nvPr>
        </p:nvSpPr>
        <p:spPr>
          <a:xfrm>
            <a:off x="1099200" y="2941050"/>
            <a:ext cx="2006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0" name="Google Shape;2210;p26"/>
          <p:cNvSpPr txBox="1"/>
          <p:nvPr>
            <p:ph idx="1" type="subTitle"/>
          </p:nvPr>
        </p:nvSpPr>
        <p:spPr>
          <a:xfrm>
            <a:off x="1099200" y="3370599"/>
            <a:ext cx="20067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1" name="Google Shape;2211;p26"/>
          <p:cNvSpPr txBox="1"/>
          <p:nvPr>
            <p:ph idx="3" type="title"/>
          </p:nvPr>
        </p:nvSpPr>
        <p:spPr>
          <a:xfrm>
            <a:off x="3528012" y="2941050"/>
            <a:ext cx="2006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2" name="Google Shape;2212;p26"/>
          <p:cNvSpPr txBox="1"/>
          <p:nvPr>
            <p:ph idx="4" type="subTitle"/>
          </p:nvPr>
        </p:nvSpPr>
        <p:spPr>
          <a:xfrm>
            <a:off x="3528012" y="3370600"/>
            <a:ext cx="20067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3" name="Google Shape;2213;p26"/>
          <p:cNvSpPr txBox="1"/>
          <p:nvPr>
            <p:ph idx="5" type="title"/>
          </p:nvPr>
        </p:nvSpPr>
        <p:spPr>
          <a:xfrm>
            <a:off x="5956750" y="2941050"/>
            <a:ext cx="2006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4" name="Google Shape;2214;p26"/>
          <p:cNvSpPr txBox="1"/>
          <p:nvPr>
            <p:ph idx="6" type="subTitle"/>
          </p:nvPr>
        </p:nvSpPr>
        <p:spPr>
          <a:xfrm>
            <a:off x="5956750" y="3370600"/>
            <a:ext cx="20067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15" name="Google Shape;2215;p26"/>
          <p:cNvGrpSpPr/>
          <p:nvPr/>
        </p:nvGrpSpPr>
        <p:grpSpPr>
          <a:xfrm>
            <a:off x="7130578" y="4680303"/>
            <a:ext cx="2227588" cy="726522"/>
            <a:chOff x="3857800" y="1143286"/>
            <a:chExt cx="1039375" cy="338989"/>
          </a:xfrm>
        </p:grpSpPr>
        <p:sp>
          <p:nvSpPr>
            <p:cNvPr id="2216" name="Google Shape;2216;p26"/>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6"/>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6"/>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6"/>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26"/>
          <p:cNvGrpSpPr/>
          <p:nvPr/>
        </p:nvGrpSpPr>
        <p:grpSpPr>
          <a:xfrm>
            <a:off x="-254692" y="-76870"/>
            <a:ext cx="2227588" cy="726522"/>
            <a:chOff x="5608450" y="1680311"/>
            <a:chExt cx="1039375" cy="338989"/>
          </a:xfrm>
        </p:grpSpPr>
        <p:sp>
          <p:nvSpPr>
            <p:cNvPr id="2247" name="Google Shape;2247;p26"/>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6"/>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6"/>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6"/>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6"/>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6"/>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6"/>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6"/>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6"/>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6"/>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6"/>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6"/>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6"/>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6"/>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26"/>
          <p:cNvSpPr/>
          <p:nvPr/>
        </p:nvSpPr>
        <p:spPr>
          <a:xfrm rot="-1856039">
            <a:off x="8454804" y="2577737"/>
            <a:ext cx="2574846" cy="2574846"/>
          </a:xfrm>
          <a:prstGeom prst="blockArc">
            <a:avLst>
              <a:gd fmla="val 5958233" name="adj1"/>
              <a:gd fmla="val 17338531" name="adj2"/>
              <a:gd fmla="val 848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8472788" y="25100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6"/>
          <p:cNvSpPr/>
          <p:nvPr/>
        </p:nvSpPr>
        <p:spPr>
          <a:xfrm flipH="1" rot="1856039">
            <a:off x="-1791221" y="147812"/>
            <a:ext cx="2574846" cy="2574846"/>
          </a:xfrm>
          <a:prstGeom prst="blockArc">
            <a:avLst>
              <a:gd fmla="val 5958233" name="adj1"/>
              <a:gd fmla="val 17474158" name="adj2"/>
              <a:gd fmla="val 1592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6"/>
          <p:cNvSpPr/>
          <p:nvPr/>
        </p:nvSpPr>
        <p:spPr>
          <a:xfrm flipH="1">
            <a:off x="-1205123" y="422875"/>
            <a:ext cx="2118000" cy="2118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6337536" y="4893650"/>
            <a:ext cx="1326600" cy="1327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26"/>
          <p:cNvGrpSpPr/>
          <p:nvPr/>
        </p:nvGrpSpPr>
        <p:grpSpPr>
          <a:xfrm>
            <a:off x="282666" y="4529415"/>
            <a:ext cx="485944" cy="339170"/>
            <a:chOff x="5265975" y="1869575"/>
            <a:chExt cx="269400" cy="128825"/>
          </a:xfrm>
        </p:grpSpPr>
        <p:cxnSp>
          <p:nvCxnSpPr>
            <p:cNvPr id="2289" name="Google Shape;2289;p26"/>
            <p:cNvCxnSpPr/>
            <p:nvPr/>
          </p:nvCxnSpPr>
          <p:spPr>
            <a:xfrm>
              <a:off x="5265975" y="1869575"/>
              <a:ext cx="269400" cy="0"/>
            </a:xfrm>
            <a:prstGeom prst="straightConnector1">
              <a:avLst/>
            </a:prstGeom>
            <a:noFill/>
            <a:ln cap="flat" cmpd="sng" w="9525">
              <a:solidFill>
                <a:schemeClr val="dk1"/>
              </a:solidFill>
              <a:prstDash val="solid"/>
              <a:round/>
              <a:headEnd len="med" w="med" type="none"/>
              <a:tailEnd len="med" w="med" type="none"/>
            </a:ln>
          </p:spPr>
        </p:cxnSp>
        <p:cxnSp>
          <p:nvCxnSpPr>
            <p:cNvPr id="2290" name="Google Shape;2290;p26"/>
            <p:cNvCxnSpPr/>
            <p:nvPr/>
          </p:nvCxnSpPr>
          <p:spPr>
            <a:xfrm>
              <a:off x="5265975" y="1901781"/>
              <a:ext cx="269400" cy="0"/>
            </a:xfrm>
            <a:prstGeom prst="straightConnector1">
              <a:avLst/>
            </a:prstGeom>
            <a:noFill/>
            <a:ln cap="flat" cmpd="sng" w="9525">
              <a:solidFill>
                <a:schemeClr val="dk1"/>
              </a:solidFill>
              <a:prstDash val="solid"/>
              <a:round/>
              <a:headEnd len="med" w="med" type="none"/>
              <a:tailEnd len="med" w="med" type="none"/>
            </a:ln>
          </p:spPr>
        </p:cxnSp>
        <p:cxnSp>
          <p:nvCxnSpPr>
            <p:cNvPr id="2291" name="Google Shape;2291;p26"/>
            <p:cNvCxnSpPr/>
            <p:nvPr/>
          </p:nvCxnSpPr>
          <p:spPr>
            <a:xfrm>
              <a:off x="5265975" y="1933988"/>
              <a:ext cx="269400" cy="0"/>
            </a:xfrm>
            <a:prstGeom prst="straightConnector1">
              <a:avLst/>
            </a:prstGeom>
            <a:noFill/>
            <a:ln cap="flat" cmpd="sng" w="9525">
              <a:solidFill>
                <a:schemeClr val="dk1"/>
              </a:solidFill>
              <a:prstDash val="solid"/>
              <a:round/>
              <a:headEnd len="med" w="med" type="none"/>
              <a:tailEnd len="med" w="med" type="none"/>
            </a:ln>
          </p:spPr>
        </p:cxnSp>
        <p:cxnSp>
          <p:nvCxnSpPr>
            <p:cNvPr id="2292" name="Google Shape;2292;p26"/>
            <p:cNvCxnSpPr/>
            <p:nvPr/>
          </p:nvCxnSpPr>
          <p:spPr>
            <a:xfrm>
              <a:off x="5265975" y="1966194"/>
              <a:ext cx="269400" cy="0"/>
            </a:xfrm>
            <a:prstGeom prst="straightConnector1">
              <a:avLst/>
            </a:prstGeom>
            <a:noFill/>
            <a:ln cap="flat" cmpd="sng" w="9525">
              <a:solidFill>
                <a:schemeClr val="dk1"/>
              </a:solidFill>
              <a:prstDash val="solid"/>
              <a:round/>
              <a:headEnd len="med" w="med" type="none"/>
              <a:tailEnd len="med" w="med" type="none"/>
            </a:ln>
          </p:spPr>
        </p:cxnSp>
        <p:cxnSp>
          <p:nvCxnSpPr>
            <p:cNvPr id="2293" name="Google Shape;2293;p26"/>
            <p:cNvCxnSpPr/>
            <p:nvPr/>
          </p:nvCxnSpPr>
          <p:spPr>
            <a:xfrm>
              <a:off x="5265975" y="1998400"/>
              <a:ext cx="269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_1">
    <p:spTree>
      <p:nvGrpSpPr>
        <p:cNvPr id="2294" name="Shape 2294"/>
        <p:cNvGrpSpPr/>
        <p:nvPr/>
      </p:nvGrpSpPr>
      <p:grpSpPr>
        <a:xfrm>
          <a:off x="0" y="0"/>
          <a:ext cx="0" cy="0"/>
          <a:chOff x="0" y="0"/>
          <a:chExt cx="0" cy="0"/>
        </a:xfrm>
      </p:grpSpPr>
      <p:sp>
        <p:nvSpPr>
          <p:cNvPr id="2295" name="Google Shape;2295;p27"/>
          <p:cNvSpPr txBox="1"/>
          <p:nvPr>
            <p:ph type="title"/>
          </p:nvPr>
        </p:nvSpPr>
        <p:spPr>
          <a:xfrm>
            <a:off x="4567401" y="445025"/>
            <a:ext cx="38634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96" name="Google Shape;2296;p27"/>
          <p:cNvSpPr txBox="1"/>
          <p:nvPr>
            <p:ph idx="2" type="title"/>
          </p:nvPr>
        </p:nvSpPr>
        <p:spPr>
          <a:xfrm>
            <a:off x="5368999" y="1240325"/>
            <a:ext cx="28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7" name="Google Shape;2297;p27"/>
          <p:cNvSpPr txBox="1"/>
          <p:nvPr>
            <p:ph idx="1" type="subTitle"/>
          </p:nvPr>
        </p:nvSpPr>
        <p:spPr>
          <a:xfrm>
            <a:off x="5369002" y="1669875"/>
            <a:ext cx="28782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8" name="Google Shape;2298;p27"/>
          <p:cNvSpPr txBox="1"/>
          <p:nvPr>
            <p:ph idx="3" type="title"/>
          </p:nvPr>
        </p:nvSpPr>
        <p:spPr>
          <a:xfrm>
            <a:off x="5369000" y="2905671"/>
            <a:ext cx="28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9" name="Google Shape;2299;p27"/>
          <p:cNvSpPr txBox="1"/>
          <p:nvPr>
            <p:ph idx="4" type="subTitle"/>
          </p:nvPr>
        </p:nvSpPr>
        <p:spPr>
          <a:xfrm>
            <a:off x="5369002" y="3335220"/>
            <a:ext cx="28782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0" name="Google Shape;2300;p27"/>
          <p:cNvSpPr txBox="1"/>
          <p:nvPr>
            <p:ph idx="5" type="title"/>
          </p:nvPr>
        </p:nvSpPr>
        <p:spPr>
          <a:xfrm>
            <a:off x="5368999" y="2073008"/>
            <a:ext cx="28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01" name="Google Shape;2301;p27"/>
          <p:cNvSpPr txBox="1"/>
          <p:nvPr>
            <p:ph idx="6" type="subTitle"/>
          </p:nvPr>
        </p:nvSpPr>
        <p:spPr>
          <a:xfrm>
            <a:off x="5369002" y="2502560"/>
            <a:ext cx="28782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2" name="Google Shape;2302;p27"/>
          <p:cNvSpPr txBox="1"/>
          <p:nvPr>
            <p:ph idx="7" type="title"/>
          </p:nvPr>
        </p:nvSpPr>
        <p:spPr>
          <a:xfrm>
            <a:off x="5369000" y="3735832"/>
            <a:ext cx="28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03" name="Google Shape;2303;p27"/>
          <p:cNvSpPr txBox="1"/>
          <p:nvPr>
            <p:ph idx="8" type="subTitle"/>
          </p:nvPr>
        </p:nvSpPr>
        <p:spPr>
          <a:xfrm>
            <a:off x="5369000" y="4165381"/>
            <a:ext cx="2878200" cy="38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4" name="Google Shape;2304;p27"/>
          <p:cNvSpPr/>
          <p:nvPr/>
        </p:nvSpPr>
        <p:spPr>
          <a:xfrm flipH="1" rot="-5400000">
            <a:off x="1032349" y="3870837"/>
            <a:ext cx="2424900" cy="2424900"/>
          </a:xfrm>
          <a:prstGeom prst="blockArc">
            <a:avLst>
              <a:gd fmla="val 4146271" name="adj1"/>
              <a:gd fmla="val 18434685" name="adj2"/>
              <a:gd fmla="val 2137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7"/>
          <p:cNvSpPr/>
          <p:nvPr/>
        </p:nvSpPr>
        <p:spPr>
          <a:xfrm flipH="1">
            <a:off x="-1230427" y="328923"/>
            <a:ext cx="3063300" cy="3063300"/>
          </a:xfrm>
          <a:prstGeom prst="blockArc">
            <a:avLst>
              <a:gd fmla="val 4146271" name="adj1"/>
              <a:gd fmla="val 17442719" name="adj2"/>
              <a:gd fmla="val 10272"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7"/>
          <p:cNvSpPr/>
          <p:nvPr/>
        </p:nvSpPr>
        <p:spPr>
          <a:xfrm flipH="1">
            <a:off x="-831976" y="539375"/>
            <a:ext cx="2488800" cy="2489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7"/>
          <p:cNvSpPr/>
          <p:nvPr/>
        </p:nvSpPr>
        <p:spPr>
          <a:xfrm flipH="1" rot="626">
            <a:off x="2212555" y="-600269"/>
            <a:ext cx="1647000" cy="164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27"/>
          <p:cNvGrpSpPr/>
          <p:nvPr/>
        </p:nvGrpSpPr>
        <p:grpSpPr>
          <a:xfrm>
            <a:off x="1502329" y="4322353"/>
            <a:ext cx="2227588" cy="726522"/>
            <a:chOff x="3620725" y="372750"/>
            <a:chExt cx="1039375" cy="338989"/>
          </a:xfrm>
        </p:grpSpPr>
        <p:sp>
          <p:nvSpPr>
            <p:cNvPr id="2309" name="Google Shape;2309;p27"/>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27"/>
          <p:cNvSpPr/>
          <p:nvPr/>
        </p:nvSpPr>
        <p:spPr>
          <a:xfrm flipH="1" rot="10800000">
            <a:off x="8580477" y="765237"/>
            <a:ext cx="1647000" cy="1647000"/>
          </a:xfrm>
          <a:prstGeom prst="blockArc">
            <a:avLst>
              <a:gd fmla="val 4146271" name="adj1"/>
              <a:gd fmla="val 18434685" name="adj2"/>
              <a:gd fmla="val 2137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
          <p:cNvSpPr/>
          <p:nvPr/>
        </p:nvSpPr>
        <p:spPr>
          <a:xfrm flipH="1" rot="10800000">
            <a:off x="8639604" y="1125452"/>
            <a:ext cx="1338000" cy="1338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27"/>
          <p:cNvGrpSpPr/>
          <p:nvPr/>
        </p:nvGrpSpPr>
        <p:grpSpPr>
          <a:xfrm rot="5400000">
            <a:off x="-460947" y="3018540"/>
            <a:ext cx="2227588" cy="726522"/>
            <a:chOff x="3857800" y="1143286"/>
            <a:chExt cx="1039375" cy="338989"/>
          </a:xfrm>
        </p:grpSpPr>
        <p:sp>
          <p:nvSpPr>
            <p:cNvPr id="2349" name="Google Shape;2349;p27"/>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7"/>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7"/>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7"/>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7"/>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27"/>
          <p:cNvSpPr txBox="1"/>
          <p:nvPr>
            <p:ph hasCustomPrompt="1" idx="9" type="title"/>
          </p:nvPr>
        </p:nvSpPr>
        <p:spPr>
          <a:xfrm>
            <a:off x="4503190" y="1477975"/>
            <a:ext cx="658500" cy="3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0" name="Google Shape;2380;p27"/>
          <p:cNvSpPr txBox="1"/>
          <p:nvPr>
            <p:ph hasCustomPrompt="1" idx="13" type="title"/>
          </p:nvPr>
        </p:nvSpPr>
        <p:spPr>
          <a:xfrm>
            <a:off x="4503190" y="2301691"/>
            <a:ext cx="658500" cy="3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1" name="Google Shape;2381;p27"/>
          <p:cNvSpPr txBox="1"/>
          <p:nvPr>
            <p:ph hasCustomPrompt="1" idx="14" type="title"/>
          </p:nvPr>
        </p:nvSpPr>
        <p:spPr>
          <a:xfrm>
            <a:off x="4503190" y="3131278"/>
            <a:ext cx="658500" cy="3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2" name="Google Shape;2382;p27"/>
          <p:cNvSpPr txBox="1"/>
          <p:nvPr>
            <p:ph hasCustomPrompt="1" idx="15" type="title"/>
          </p:nvPr>
        </p:nvSpPr>
        <p:spPr>
          <a:xfrm>
            <a:off x="4503190" y="3977185"/>
            <a:ext cx="658500" cy="3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383" name="Shape 2383"/>
        <p:cNvGrpSpPr/>
        <p:nvPr/>
      </p:nvGrpSpPr>
      <p:grpSpPr>
        <a:xfrm>
          <a:off x="0" y="0"/>
          <a:ext cx="0" cy="0"/>
          <a:chOff x="0" y="0"/>
          <a:chExt cx="0" cy="0"/>
        </a:xfrm>
      </p:grpSpPr>
      <p:sp>
        <p:nvSpPr>
          <p:cNvPr id="2384" name="Google Shape;2384;p28"/>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85" name="Google Shape;2385;p28"/>
          <p:cNvSpPr txBox="1"/>
          <p:nvPr>
            <p:ph idx="2" type="title"/>
          </p:nvPr>
        </p:nvSpPr>
        <p:spPr>
          <a:xfrm>
            <a:off x="1015475" y="3267050"/>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6" name="Google Shape;2386;p28"/>
          <p:cNvSpPr txBox="1"/>
          <p:nvPr>
            <p:ph idx="1" type="subTitle"/>
          </p:nvPr>
        </p:nvSpPr>
        <p:spPr>
          <a:xfrm>
            <a:off x="1015475" y="3696599"/>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7" name="Google Shape;2387;p28"/>
          <p:cNvSpPr txBox="1"/>
          <p:nvPr>
            <p:ph idx="3" type="title"/>
          </p:nvPr>
        </p:nvSpPr>
        <p:spPr>
          <a:xfrm>
            <a:off x="3671479" y="3267050"/>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8" name="Google Shape;2388;p28"/>
          <p:cNvSpPr txBox="1"/>
          <p:nvPr>
            <p:ph idx="4" type="subTitle"/>
          </p:nvPr>
        </p:nvSpPr>
        <p:spPr>
          <a:xfrm>
            <a:off x="3671479" y="3696600"/>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9" name="Google Shape;2389;p28"/>
          <p:cNvSpPr txBox="1"/>
          <p:nvPr>
            <p:ph idx="5" type="title"/>
          </p:nvPr>
        </p:nvSpPr>
        <p:spPr>
          <a:xfrm>
            <a:off x="6327467" y="3267050"/>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0" name="Google Shape;2390;p28"/>
          <p:cNvSpPr txBox="1"/>
          <p:nvPr>
            <p:ph idx="6" type="subTitle"/>
          </p:nvPr>
        </p:nvSpPr>
        <p:spPr>
          <a:xfrm>
            <a:off x="6327467" y="3696600"/>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1" name="Google Shape;2391;p28"/>
          <p:cNvSpPr txBox="1"/>
          <p:nvPr>
            <p:ph idx="7" type="title"/>
          </p:nvPr>
        </p:nvSpPr>
        <p:spPr>
          <a:xfrm>
            <a:off x="1015475" y="1689375"/>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2" name="Google Shape;2392;p28"/>
          <p:cNvSpPr txBox="1"/>
          <p:nvPr>
            <p:ph idx="8" type="subTitle"/>
          </p:nvPr>
        </p:nvSpPr>
        <p:spPr>
          <a:xfrm>
            <a:off x="1015475" y="2118925"/>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3" name="Google Shape;2393;p28"/>
          <p:cNvSpPr txBox="1"/>
          <p:nvPr>
            <p:ph idx="9" type="title"/>
          </p:nvPr>
        </p:nvSpPr>
        <p:spPr>
          <a:xfrm>
            <a:off x="3671479" y="1689375"/>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4" name="Google Shape;2394;p28"/>
          <p:cNvSpPr txBox="1"/>
          <p:nvPr>
            <p:ph idx="13" type="subTitle"/>
          </p:nvPr>
        </p:nvSpPr>
        <p:spPr>
          <a:xfrm>
            <a:off x="3671479" y="2118925"/>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5" name="Google Shape;2395;p28"/>
          <p:cNvSpPr txBox="1"/>
          <p:nvPr>
            <p:ph idx="14" type="title"/>
          </p:nvPr>
        </p:nvSpPr>
        <p:spPr>
          <a:xfrm>
            <a:off x="6327467" y="1689375"/>
            <a:ext cx="1801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6" name="Google Shape;2396;p28"/>
          <p:cNvSpPr txBox="1"/>
          <p:nvPr>
            <p:ph idx="15" type="subTitle"/>
          </p:nvPr>
        </p:nvSpPr>
        <p:spPr>
          <a:xfrm>
            <a:off x="6327467" y="2118925"/>
            <a:ext cx="1801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7" name="Google Shape;2397;p28"/>
          <p:cNvSpPr/>
          <p:nvPr/>
        </p:nvSpPr>
        <p:spPr>
          <a:xfrm flipH="1" rot="-4499800">
            <a:off x="8145920" y="4621513"/>
            <a:ext cx="1939931" cy="1939931"/>
          </a:xfrm>
          <a:prstGeom prst="blockArc">
            <a:avLst>
              <a:gd fmla="val 5958233" name="adj1"/>
              <a:gd fmla="val 17385308" name="adj2"/>
              <a:gd fmla="val 20382"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8" name="Google Shape;2398;p28"/>
          <p:cNvGrpSpPr/>
          <p:nvPr/>
        </p:nvGrpSpPr>
        <p:grpSpPr>
          <a:xfrm>
            <a:off x="6046058" y="4642569"/>
            <a:ext cx="2227568" cy="326167"/>
            <a:chOff x="2570033" y="6824869"/>
            <a:chExt cx="2227568" cy="326167"/>
          </a:xfrm>
        </p:grpSpPr>
        <p:sp>
          <p:nvSpPr>
            <p:cNvPr id="2399" name="Google Shape;2399;p28"/>
            <p:cNvSpPr/>
            <p:nvPr/>
          </p:nvSpPr>
          <p:spPr>
            <a:xfrm>
              <a:off x="4480549"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8"/>
            <p:cNvSpPr/>
            <p:nvPr/>
          </p:nvSpPr>
          <p:spPr>
            <a:xfrm>
              <a:off x="4671601"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8"/>
            <p:cNvSpPr/>
            <p:nvPr/>
          </p:nvSpPr>
          <p:spPr>
            <a:xfrm>
              <a:off x="3907394"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8"/>
            <p:cNvSpPr/>
            <p:nvPr/>
          </p:nvSpPr>
          <p:spPr>
            <a:xfrm>
              <a:off x="4098446"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8"/>
            <p:cNvSpPr/>
            <p:nvPr/>
          </p:nvSpPr>
          <p:spPr>
            <a:xfrm>
              <a:off x="3716343"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8"/>
            <p:cNvSpPr/>
            <p:nvPr/>
          </p:nvSpPr>
          <p:spPr>
            <a:xfrm>
              <a:off x="3716343"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8"/>
            <p:cNvSpPr/>
            <p:nvPr/>
          </p:nvSpPr>
          <p:spPr>
            <a:xfrm>
              <a:off x="3334239"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8"/>
            <p:cNvSpPr/>
            <p:nvPr/>
          </p:nvSpPr>
          <p:spPr>
            <a:xfrm>
              <a:off x="3334239"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8"/>
            <p:cNvSpPr/>
            <p:nvPr/>
          </p:nvSpPr>
          <p:spPr>
            <a:xfrm>
              <a:off x="3525291"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8"/>
            <p:cNvSpPr/>
            <p:nvPr/>
          </p:nvSpPr>
          <p:spPr>
            <a:xfrm>
              <a:off x="3525291"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8"/>
            <p:cNvSpPr/>
            <p:nvPr/>
          </p:nvSpPr>
          <p:spPr>
            <a:xfrm>
              <a:off x="3143188"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8"/>
            <p:cNvSpPr/>
            <p:nvPr/>
          </p:nvSpPr>
          <p:spPr>
            <a:xfrm>
              <a:off x="2761084"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8"/>
            <p:cNvSpPr/>
            <p:nvPr/>
          </p:nvSpPr>
          <p:spPr>
            <a:xfrm>
              <a:off x="2952136"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8"/>
            <p:cNvSpPr/>
            <p:nvPr/>
          </p:nvSpPr>
          <p:spPr>
            <a:xfrm>
              <a:off x="2952136"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8"/>
            <p:cNvSpPr/>
            <p:nvPr/>
          </p:nvSpPr>
          <p:spPr>
            <a:xfrm>
              <a:off x="2570033"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8"/>
            <p:cNvSpPr/>
            <p:nvPr/>
          </p:nvSpPr>
          <p:spPr>
            <a:xfrm>
              <a:off x="2570033"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28"/>
          <p:cNvGrpSpPr/>
          <p:nvPr/>
        </p:nvGrpSpPr>
        <p:grpSpPr>
          <a:xfrm flipH="1" rot="5400000">
            <a:off x="-759306" y="2004490"/>
            <a:ext cx="2227588" cy="726522"/>
            <a:chOff x="3857800" y="1143286"/>
            <a:chExt cx="1039375" cy="338989"/>
          </a:xfrm>
        </p:grpSpPr>
        <p:sp>
          <p:nvSpPr>
            <p:cNvPr id="2416" name="Google Shape;2416;p2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5" name="Google Shape;2445;p28"/>
          <p:cNvSpPr/>
          <p:nvPr/>
        </p:nvSpPr>
        <p:spPr>
          <a:xfrm flipH="1" rot="900224">
            <a:off x="-2339988" y="124094"/>
            <a:ext cx="3016433" cy="3016433"/>
          </a:xfrm>
          <a:prstGeom prst="blockArc">
            <a:avLst>
              <a:gd fmla="val 5958233" name="adj1"/>
              <a:gd fmla="val 17310751" name="adj2"/>
              <a:gd fmla="val 855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8"/>
          <p:cNvSpPr/>
          <p:nvPr/>
        </p:nvSpPr>
        <p:spPr>
          <a:xfrm>
            <a:off x="-320815" y="-554925"/>
            <a:ext cx="1224600" cy="122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8"/>
          <p:cNvSpPr/>
          <p:nvPr/>
        </p:nvSpPr>
        <p:spPr>
          <a:xfrm flipH="1">
            <a:off x="8212786" y="4580724"/>
            <a:ext cx="1608900" cy="160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8"/>
          <p:cNvSpPr/>
          <p:nvPr/>
        </p:nvSpPr>
        <p:spPr>
          <a:xfrm>
            <a:off x="8634823" y="1282193"/>
            <a:ext cx="1409100" cy="1409100"/>
          </a:xfrm>
          <a:prstGeom prst="blockArc">
            <a:avLst>
              <a:gd fmla="val 2709197" name="adj1"/>
              <a:gd fmla="val 16176137" name="adj2"/>
              <a:gd fmla="val 2610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8"/>
          <p:cNvSpPr/>
          <p:nvPr/>
        </p:nvSpPr>
        <p:spPr>
          <a:xfrm flipH="1">
            <a:off x="8400260" y="365000"/>
            <a:ext cx="2140200" cy="2141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0" name="Google Shape;2450;p28"/>
          <p:cNvGrpSpPr/>
          <p:nvPr/>
        </p:nvGrpSpPr>
        <p:grpSpPr>
          <a:xfrm rot="-5400000">
            <a:off x="7731943" y="2532269"/>
            <a:ext cx="2227588" cy="726522"/>
            <a:chOff x="3799000" y="1820400"/>
            <a:chExt cx="1039375" cy="338989"/>
          </a:xfrm>
        </p:grpSpPr>
        <p:sp>
          <p:nvSpPr>
            <p:cNvPr id="2451" name="Google Shape;2451;p28"/>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485" name="Shape 2485"/>
        <p:cNvGrpSpPr/>
        <p:nvPr/>
      </p:nvGrpSpPr>
      <p:grpSpPr>
        <a:xfrm>
          <a:off x="0" y="0"/>
          <a:ext cx="0" cy="0"/>
          <a:chOff x="0" y="0"/>
          <a:chExt cx="0" cy="0"/>
        </a:xfrm>
      </p:grpSpPr>
      <p:sp>
        <p:nvSpPr>
          <p:cNvPr id="2486" name="Google Shape;2486;p29"/>
          <p:cNvSpPr txBox="1"/>
          <p:nvPr>
            <p:ph hasCustomPrompt="1" type="title"/>
          </p:nvPr>
        </p:nvSpPr>
        <p:spPr>
          <a:xfrm>
            <a:off x="1122713" y="1460457"/>
            <a:ext cx="2124300" cy="8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7" name="Google Shape;2487;p29"/>
          <p:cNvSpPr txBox="1"/>
          <p:nvPr>
            <p:ph idx="1" type="subTitle"/>
          </p:nvPr>
        </p:nvSpPr>
        <p:spPr>
          <a:xfrm>
            <a:off x="1122713" y="2898176"/>
            <a:ext cx="21243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88" name="Google Shape;2488;p29"/>
          <p:cNvSpPr txBox="1"/>
          <p:nvPr>
            <p:ph hasCustomPrompt="1" idx="2" type="title"/>
          </p:nvPr>
        </p:nvSpPr>
        <p:spPr>
          <a:xfrm>
            <a:off x="3509850" y="1460457"/>
            <a:ext cx="2124300" cy="8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9" name="Google Shape;2489;p29"/>
          <p:cNvSpPr txBox="1"/>
          <p:nvPr>
            <p:ph idx="3" type="subTitle"/>
          </p:nvPr>
        </p:nvSpPr>
        <p:spPr>
          <a:xfrm>
            <a:off x="3509850" y="2899076"/>
            <a:ext cx="2124300" cy="7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90" name="Google Shape;2490;p29"/>
          <p:cNvSpPr txBox="1"/>
          <p:nvPr>
            <p:ph hasCustomPrompt="1" idx="4" type="title"/>
          </p:nvPr>
        </p:nvSpPr>
        <p:spPr>
          <a:xfrm>
            <a:off x="5896982" y="1460457"/>
            <a:ext cx="2124300" cy="8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91" name="Google Shape;2491;p29"/>
          <p:cNvSpPr txBox="1"/>
          <p:nvPr>
            <p:ph idx="5" type="subTitle"/>
          </p:nvPr>
        </p:nvSpPr>
        <p:spPr>
          <a:xfrm>
            <a:off x="5896982" y="2899076"/>
            <a:ext cx="2124300" cy="7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492" name="Google Shape;2492;p29"/>
          <p:cNvGrpSpPr/>
          <p:nvPr/>
        </p:nvGrpSpPr>
        <p:grpSpPr>
          <a:xfrm rot="5400000">
            <a:off x="-868396" y="1289916"/>
            <a:ext cx="2227588" cy="726522"/>
            <a:chOff x="3620725" y="372750"/>
            <a:chExt cx="1039375" cy="338989"/>
          </a:xfrm>
        </p:grpSpPr>
        <p:sp>
          <p:nvSpPr>
            <p:cNvPr id="2493" name="Google Shape;2493;p29"/>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9"/>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9"/>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9"/>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9"/>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9"/>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9"/>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9"/>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9"/>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9"/>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9"/>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9"/>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9"/>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9"/>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9"/>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9"/>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9"/>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9"/>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9"/>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9"/>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9"/>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9"/>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9"/>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9"/>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9"/>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9"/>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9"/>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9"/>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9"/>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9"/>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9"/>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9"/>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9"/>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9"/>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9"/>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9"/>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9"/>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29"/>
          <p:cNvSpPr/>
          <p:nvPr/>
        </p:nvSpPr>
        <p:spPr>
          <a:xfrm flipH="1">
            <a:off x="-794850" y="141401"/>
            <a:ext cx="1455000" cy="1455300"/>
          </a:xfrm>
          <a:prstGeom prst="blockArc">
            <a:avLst>
              <a:gd fmla="val 4766272" name="adj1"/>
              <a:gd fmla="val 17672272" name="adj2"/>
              <a:gd fmla="val 1659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1" name="Google Shape;2531;p29"/>
          <p:cNvGrpSpPr/>
          <p:nvPr/>
        </p:nvGrpSpPr>
        <p:grpSpPr>
          <a:xfrm>
            <a:off x="-76197" y="4699178"/>
            <a:ext cx="2227588" cy="726522"/>
            <a:chOff x="3857800" y="1143286"/>
            <a:chExt cx="1039375" cy="338989"/>
          </a:xfrm>
        </p:grpSpPr>
        <p:sp>
          <p:nvSpPr>
            <p:cNvPr id="2532" name="Google Shape;2532;p29"/>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9"/>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9"/>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9"/>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9"/>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9"/>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9"/>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9"/>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9"/>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9"/>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9"/>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9"/>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9"/>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9"/>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9"/>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9"/>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9"/>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9"/>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62" name="Google Shape;2562;p29"/>
          <p:cNvPicPr preferRelativeResize="0"/>
          <p:nvPr/>
        </p:nvPicPr>
        <p:blipFill>
          <a:blip r:embed="rId2">
            <a:alphaModFix/>
          </a:blip>
          <a:stretch>
            <a:fillRect/>
          </a:stretch>
        </p:blipFill>
        <p:spPr>
          <a:xfrm>
            <a:off x="-76199" y="3715944"/>
            <a:ext cx="977775" cy="1547834"/>
          </a:xfrm>
          <a:prstGeom prst="rect">
            <a:avLst/>
          </a:prstGeom>
          <a:noFill/>
          <a:ln>
            <a:noFill/>
          </a:ln>
        </p:spPr>
      </p:pic>
      <p:grpSp>
        <p:nvGrpSpPr>
          <p:cNvPr id="2563" name="Google Shape;2563;p29"/>
          <p:cNvGrpSpPr/>
          <p:nvPr/>
        </p:nvGrpSpPr>
        <p:grpSpPr>
          <a:xfrm rot="5400000">
            <a:off x="8023230" y="2609103"/>
            <a:ext cx="2227589" cy="1527191"/>
            <a:chOff x="5519300" y="372750"/>
            <a:chExt cx="1039375" cy="712575"/>
          </a:xfrm>
        </p:grpSpPr>
        <p:sp>
          <p:nvSpPr>
            <p:cNvPr id="2564" name="Google Shape;2564;p29"/>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9"/>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9"/>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9"/>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9"/>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9"/>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9"/>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9"/>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9"/>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9"/>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9"/>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9"/>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9"/>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9"/>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9"/>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9"/>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9"/>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9"/>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9"/>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9"/>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9"/>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29"/>
          <p:cNvGrpSpPr/>
          <p:nvPr/>
        </p:nvGrpSpPr>
        <p:grpSpPr>
          <a:xfrm>
            <a:off x="7007878" y="-187147"/>
            <a:ext cx="2227588" cy="726522"/>
            <a:chOff x="3857800" y="1143286"/>
            <a:chExt cx="1039375" cy="338989"/>
          </a:xfrm>
        </p:grpSpPr>
        <p:sp>
          <p:nvSpPr>
            <p:cNvPr id="2632" name="Google Shape;2632;p29"/>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9"/>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9"/>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2" name="Google Shape;2662;p29"/>
          <p:cNvSpPr/>
          <p:nvPr/>
        </p:nvSpPr>
        <p:spPr>
          <a:xfrm>
            <a:off x="8454758" y="2534060"/>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8472788" y="246625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4" name="Google Shape;2664;p29"/>
          <p:cNvPicPr preferRelativeResize="0"/>
          <p:nvPr/>
        </p:nvPicPr>
        <p:blipFill>
          <a:blip r:embed="rId3">
            <a:alphaModFix/>
          </a:blip>
          <a:stretch>
            <a:fillRect/>
          </a:stretch>
        </p:blipFill>
        <p:spPr>
          <a:xfrm>
            <a:off x="7780475" y="-222314"/>
            <a:ext cx="1455000" cy="152337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665" name="Shape 2665"/>
        <p:cNvGrpSpPr/>
        <p:nvPr/>
      </p:nvGrpSpPr>
      <p:grpSpPr>
        <a:xfrm>
          <a:off x="0" y="0"/>
          <a:ext cx="0" cy="0"/>
          <a:chOff x="0" y="0"/>
          <a:chExt cx="0" cy="0"/>
        </a:xfrm>
      </p:grpSpPr>
      <p:sp>
        <p:nvSpPr>
          <p:cNvPr id="2666" name="Google Shape;2666;p30"/>
          <p:cNvSpPr txBox="1"/>
          <p:nvPr>
            <p:ph hasCustomPrompt="1" type="title"/>
          </p:nvPr>
        </p:nvSpPr>
        <p:spPr>
          <a:xfrm>
            <a:off x="2242055" y="1506450"/>
            <a:ext cx="20937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7" name="Google Shape;2667;p30"/>
          <p:cNvSpPr txBox="1"/>
          <p:nvPr>
            <p:ph hasCustomPrompt="1" idx="2" type="title"/>
          </p:nvPr>
        </p:nvSpPr>
        <p:spPr>
          <a:xfrm>
            <a:off x="4808234" y="1506450"/>
            <a:ext cx="20937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8" name="Google Shape;2668;p30"/>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69" name="Google Shape;2669;p30"/>
          <p:cNvSpPr txBox="1"/>
          <p:nvPr>
            <p:ph idx="4" type="title"/>
          </p:nvPr>
        </p:nvSpPr>
        <p:spPr>
          <a:xfrm>
            <a:off x="2242055" y="2988200"/>
            <a:ext cx="2093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0" name="Google Shape;2670;p30"/>
          <p:cNvSpPr txBox="1"/>
          <p:nvPr>
            <p:ph idx="1" type="subTitle"/>
          </p:nvPr>
        </p:nvSpPr>
        <p:spPr>
          <a:xfrm>
            <a:off x="2242055" y="3417749"/>
            <a:ext cx="20937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1" name="Google Shape;2671;p30"/>
          <p:cNvSpPr txBox="1"/>
          <p:nvPr>
            <p:ph idx="5" type="title"/>
          </p:nvPr>
        </p:nvSpPr>
        <p:spPr>
          <a:xfrm>
            <a:off x="4808234" y="2988200"/>
            <a:ext cx="2093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2" name="Google Shape;2672;p30"/>
          <p:cNvSpPr txBox="1"/>
          <p:nvPr>
            <p:ph idx="6" type="subTitle"/>
          </p:nvPr>
        </p:nvSpPr>
        <p:spPr>
          <a:xfrm>
            <a:off x="4808234" y="3417750"/>
            <a:ext cx="20937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3" name="Google Shape;2673;p30"/>
          <p:cNvSpPr/>
          <p:nvPr/>
        </p:nvSpPr>
        <p:spPr>
          <a:xfrm flipH="1">
            <a:off x="-243745" y="588970"/>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0"/>
          <p:cNvSpPr/>
          <p:nvPr/>
        </p:nvSpPr>
        <p:spPr>
          <a:xfrm>
            <a:off x="8581024" y="3820150"/>
            <a:ext cx="1366800" cy="1366800"/>
          </a:xfrm>
          <a:prstGeom prst="blockArc">
            <a:avLst>
              <a:gd fmla="val 4474518" name="adj1"/>
              <a:gd fmla="val 17047510" name="adj2"/>
              <a:gd fmla="val 2729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3" name="Shape 273"/>
        <p:cNvGrpSpPr/>
        <p:nvPr/>
      </p:nvGrpSpPr>
      <p:grpSpPr>
        <a:xfrm>
          <a:off x="0" y="0"/>
          <a:ext cx="0" cy="0"/>
          <a:chOff x="0" y="0"/>
          <a:chExt cx="0" cy="0"/>
        </a:xfrm>
      </p:grpSpPr>
      <p:sp>
        <p:nvSpPr>
          <p:cNvPr id="274" name="Google Shape;274;p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5" name="Google Shape;275;p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76" name="Google Shape;276;p4"/>
          <p:cNvGrpSpPr/>
          <p:nvPr/>
        </p:nvGrpSpPr>
        <p:grpSpPr>
          <a:xfrm flipH="1" rot="-5400000">
            <a:off x="7821325" y="679905"/>
            <a:ext cx="2227588" cy="726522"/>
            <a:chOff x="3799000" y="1820400"/>
            <a:chExt cx="1039375" cy="338989"/>
          </a:xfrm>
        </p:grpSpPr>
        <p:sp>
          <p:nvSpPr>
            <p:cNvPr id="277" name="Google Shape;277;p4"/>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4"/>
          <p:cNvGrpSpPr/>
          <p:nvPr/>
        </p:nvGrpSpPr>
        <p:grpSpPr>
          <a:xfrm flipH="1">
            <a:off x="-1654513" y="2869728"/>
            <a:ext cx="2227589" cy="1527191"/>
            <a:chOff x="5519300" y="372750"/>
            <a:chExt cx="1039375" cy="712575"/>
          </a:xfrm>
        </p:grpSpPr>
        <p:sp>
          <p:nvSpPr>
            <p:cNvPr id="313" name="Google Shape;313;p4"/>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
          <p:cNvSpPr/>
          <p:nvPr/>
        </p:nvSpPr>
        <p:spPr>
          <a:xfrm flipH="1" rot="899876">
            <a:off x="-1364959" y="4184160"/>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flipH="1">
            <a:off x="-850779" y="4573892"/>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8681330" y="1443900"/>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8776832" y="1556676"/>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flipH="1" rot="3508339">
            <a:off x="-1727887" y="-2075610"/>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2675" name="Shape 2675"/>
        <p:cNvGrpSpPr/>
        <p:nvPr/>
      </p:nvGrpSpPr>
      <p:grpSpPr>
        <a:xfrm>
          <a:off x="0" y="0"/>
          <a:ext cx="0" cy="0"/>
          <a:chOff x="0" y="0"/>
          <a:chExt cx="0" cy="0"/>
        </a:xfrm>
      </p:grpSpPr>
      <p:sp>
        <p:nvSpPr>
          <p:cNvPr id="2676" name="Google Shape;2676;p31"/>
          <p:cNvSpPr txBox="1"/>
          <p:nvPr>
            <p:ph hasCustomPrompt="1" type="title"/>
          </p:nvPr>
        </p:nvSpPr>
        <p:spPr>
          <a:xfrm>
            <a:off x="1610554" y="1906200"/>
            <a:ext cx="1261200" cy="56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77" name="Google Shape;2677;p31"/>
          <p:cNvSpPr txBox="1"/>
          <p:nvPr>
            <p:ph hasCustomPrompt="1" idx="2" type="title"/>
          </p:nvPr>
        </p:nvSpPr>
        <p:spPr>
          <a:xfrm>
            <a:off x="3941400" y="1906200"/>
            <a:ext cx="1261200" cy="56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78" name="Google Shape;2678;p31"/>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79" name="Google Shape;2679;p31"/>
          <p:cNvSpPr txBox="1"/>
          <p:nvPr>
            <p:ph idx="4" type="title"/>
          </p:nvPr>
        </p:nvSpPr>
        <p:spPr>
          <a:xfrm>
            <a:off x="1337487" y="3182925"/>
            <a:ext cx="1807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0" name="Google Shape;2680;p31"/>
          <p:cNvSpPr txBox="1"/>
          <p:nvPr>
            <p:ph idx="1" type="subTitle"/>
          </p:nvPr>
        </p:nvSpPr>
        <p:spPr>
          <a:xfrm>
            <a:off x="1337487" y="3612475"/>
            <a:ext cx="1807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1" name="Google Shape;2681;p31"/>
          <p:cNvSpPr txBox="1"/>
          <p:nvPr>
            <p:ph idx="5" type="title"/>
          </p:nvPr>
        </p:nvSpPr>
        <p:spPr>
          <a:xfrm>
            <a:off x="3668399" y="3182925"/>
            <a:ext cx="1807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2" name="Google Shape;2682;p31"/>
          <p:cNvSpPr txBox="1"/>
          <p:nvPr>
            <p:ph idx="6" type="subTitle"/>
          </p:nvPr>
        </p:nvSpPr>
        <p:spPr>
          <a:xfrm>
            <a:off x="3668399" y="3612475"/>
            <a:ext cx="1807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3" name="Google Shape;2683;p31"/>
          <p:cNvSpPr txBox="1"/>
          <p:nvPr>
            <p:ph hasCustomPrompt="1" idx="7" type="title"/>
          </p:nvPr>
        </p:nvSpPr>
        <p:spPr>
          <a:xfrm>
            <a:off x="6319176" y="1906200"/>
            <a:ext cx="1167600" cy="56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84" name="Google Shape;2684;p31"/>
          <p:cNvSpPr txBox="1"/>
          <p:nvPr>
            <p:ph idx="8" type="title"/>
          </p:nvPr>
        </p:nvSpPr>
        <p:spPr>
          <a:xfrm>
            <a:off x="5999315" y="3182925"/>
            <a:ext cx="1807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5" name="Google Shape;2685;p31"/>
          <p:cNvSpPr txBox="1"/>
          <p:nvPr>
            <p:ph idx="9" type="subTitle"/>
          </p:nvPr>
        </p:nvSpPr>
        <p:spPr>
          <a:xfrm>
            <a:off x="5999315" y="3612475"/>
            <a:ext cx="1807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86" name="Google Shape;2686;p31"/>
          <p:cNvGrpSpPr/>
          <p:nvPr/>
        </p:nvGrpSpPr>
        <p:grpSpPr>
          <a:xfrm rot="5400000">
            <a:off x="-616035" y="1407528"/>
            <a:ext cx="2227588" cy="726522"/>
            <a:chOff x="3857800" y="1143286"/>
            <a:chExt cx="1039375" cy="338989"/>
          </a:xfrm>
        </p:grpSpPr>
        <p:sp>
          <p:nvSpPr>
            <p:cNvPr id="2687" name="Google Shape;2687;p31"/>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1"/>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1"/>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1"/>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1"/>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1"/>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1"/>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1"/>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1"/>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1"/>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1"/>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1"/>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1"/>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1"/>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1"/>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1"/>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1"/>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1"/>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1"/>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1"/>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1"/>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1"/>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1"/>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1"/>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1"/>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1"/>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1"/>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1"/>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1"/>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1"/>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31"/>
          <p:cNvGrpSpPr/>
          <p:nvPr/>
        </p:nvGrpSpPr>
        <p:grpSpPr>
          <a:xfrm>
            <a:off x="8066680" y="3468728"/>
            <a:ext cx="2227589" cy="1527191"/>
            <a:chOff x="5519300" y="372750"/>
            <a:chExt cx="1039375" cy="712575"/>
          </a:xfrm>
        </p:grpSpPr>
        <p:sp>
          <p:nvSpPr>
            <p:cNvPr id="2718" name="Google Shape;2718;p31"/>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1"/>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1"/>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1"/>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1"/>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1"/>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1"/>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1"/>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1"/>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1"/>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1"/>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1"/>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1"/>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1"/>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1"/>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1"/>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1"/>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1"/>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1"/>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1"/>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1"/>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1"/>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1"/>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1"/>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1"/>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1"/>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1"/>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1"/>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1"/>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1"/>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1"/>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1"/>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1"/>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1"/>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1"/>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1"/>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1"/>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1"/>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1"/>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1"/>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1"/>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1"/>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1"/>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1"/>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1"/>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1"/>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1"/>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1"/>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1"/>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1"/>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1"/>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1"/>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1"/>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1"/>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1"/>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1"/>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1"/>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1"/>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1"/>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1"/>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1"/>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1"/>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1"/>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1"/>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1"/>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1"/>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1"/>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31"/>
          <p:cNvSpPr/>
          <p:nvPr/>
        </p:nvSpPr>
        <p:spPr>
          <a:xfrm rot="-5400000">
            <a:off x="-581151" y="-712325"/>
            <a:ext cx="1657800" cy="165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1"/>
          <p:cNvSpPr/>
          <p:nvPr/>
        </p:nvSpPr>
        <p:spPr>
          <a:xfrm rot="-2158994">
            <a:off x="8445880" y="2488287"/>
            <a:ext cx="3063067" cy="3063067"/>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787" name="Shape 2787"/>
        <p:cNvGrpSpPr/>
        <p:nvPr/>
      </p:nvGrpSpPr>
      <p:grpSpPr>
        <a:xfrm>
          <a:off x="0" y="0"/>
          <a:ext cx="0" cy="0"/>
          <a:chOff x="0" y="0"/>
          <a:chExt cx="0" cy="0"/>
        </a:xfrm>
      </p:grpSpPr>
      <p:sp>
        <p:nvSpPr>
          <p:cNvPr id="2788" name="Google Shape;2788;p32"/>
          <p:cNvSpPr txBox="1"/>
          <p:nvPr>
            <p:ph type="title"/>
          </p:nvPr>
        </p:nvSpPr>
        <p:spPr>
          <a:xfrm>
            <a:off x="4830825" y="217275"/>
            <a:ext cx="3600000" cy="1301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7200"/>
            </a:lvl1pPr>
            <a:lvl2pPr lvl="1" rtl="0">
              <a:spcBef>
                <a:spcPts val="0"/>
              </a:spcBef>
              <a:spcAft>
                <a:spcPts val="0"/>
              </a:spcAft>
              <a:buNone/>
              <a:defRPr sz="7200"/>
            </a:lvl2pPr>
            <a:lvl3pPr lvl="2" rtl="0">
              <a:spcBef>
                <a:spcPts val="0"/>
              </a:spcBef>
              <a:spcAft>
                <a:spcPts val="0"/>
              </a:spcAft>
              <a:buNone/>
              <a:defRPr sz="7200"/>
            </a:lvl3pPr>
            <a:lvl4pPr lvl="3" rtl="0">
              <a:spcBef>
                <a:spcPts val="0"/>
              </a:spcBef>
              <a:spcAft>
                <a:spcPts val="0"/>
              </a:spcAft>
              <a:buNone/>
              <a:defRPr sz="7200"/>
            </a:lvl4pPr>
            <a:lvl5pPr lvl="4" rtl="0">
              <a:spcBef>
                <a:spcPts val="0"/>
              </a:spcBef>
              <a:spcAft>
                <a:spcPts val="0"/>
              </a:spcAft>
              <a:buNone/>
              <a:defRPr sz="7200"/>
            </a:lvl5pPr>
            <a:lvl6pPr lvl="5" rtl="0">
              <a:spcBef>
                <a:spcPts val="0"/>
              </a:spcBef>
              <a:spcAft>
                <a:spcPts val="0"/>
              </a:spcAft>
              <a:buNone/>
              <a:defRPr sz="7200"/>
            </a:lvl6pPr>
            <a:lvl7pPr lvl="6" rtl="0">
              <a:spcBef>
                <a:spcPts val="0"/>
              </a:spcBef>
              <a:spcAft>
                <a:spcPts val="0"/>
              </a:spcAft>
              <a:buNone/>
              <a:defRPr sz="7200"/>
            </a:lvl7pPr>
            <a:lvl8pPr lvl="7" rtl="0">
              <a:spcBef>
                <a:spcPts val="0"/>
              </a:spcBef>
              <a:spcAft>
                <a:spcPts val="0"/>
              </a:spcAft>
              <a:buNone/>
              <a:defRPr sz="7200"/>
            </a:lvl8pPr>
            <a:lvl9pPr lvl="8" rtl="0">
              <a:spcBef>
                <a:spcPts val="0"/>
              </a:spcBef>
              <a:spcAft>
                <a:spcPts val="0"/>
              </a:spcAft>
              <a:buNone/>
              <a:defRPr sz="7200"/>
            </a:lvl9pPr>
          </a:lstStyle>
          <a:p/>
        </p:txBody>
      </p:sp>
      <p:sp>
        <p:nvSpPr>
          <p:cNvPr id="2789" name="Google Shape;2789;p32"/>
          <p:cNvSpPr txBox="1"/>
          <p:nvPr>
            <p:ph idx="2" type="title"/>
          </p:nvPr>
        </p:nvSpPr>
        <p:spPr>
          <a:xfrm>
            <a:off x="4830825" y="1282050"/>
            <a:ext cx="2041200" cy="1569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90" name="Google Shape;2790;p32"/>
          <p:cNvSpPr/>
          <p:nvPr/>
        </p:nvSpPr>
        <p:spPr>
          <a:xfrm rot="5400000">
            <a:off x="763475" y="3171600"/>
            <a:ext cx="3658500" cy="3658500"/>
          </a:xfrm>
          <a:prstGeom prst="blockArc">
            <a:avLst>
              <a:gd fmla="val 4302561"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1" name="Google Shape;2791;p32"/>
          <p:cNvGrpSpPr/>
          <p:nvPr/>
        </p:nvGrpSpPr>
        <p:grpSpPr>
          <a:xfrm flipH="1">
            <a:off x="-964754" y="4328167"/>
            <a:ext cx="2227588" cy="726522"/>
            <a:chOff x="5608450" y="1680311"/>
            <a:chExt cx="1039375" cy="338989"/>
          </a:xfrm>
        </p:grpSpPr>
        <p:sp>
          <p:nvSpPr>
            <p:cNvPr id="2792" name="Google Shape;2792;p32"/>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2"/>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2"/>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2"/>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2"/>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2"/>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2"/>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2"/>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2"/>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2"/>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2"/>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2"/>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2"/>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2"/>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2"/>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2"/>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2"/>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2"/>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2"/>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2"/>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2"/>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2"/>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2"/>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2"/>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2"/>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2"/>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2"/>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2"/>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2"/>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2"/>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2"/>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2"/>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2"/>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2"/>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2"/>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32"/>
          <p:cNvGrpSpPr/>
          <p:nvPr/>
        </p:nvGrpSpPr>
        <p:grpSpPr>
          <a:xfrm rot="5400000">
            <a:off x="7826581" y="2680428"/>
            <a:ext cx="2227588" cy="726522"/>
            <a:chOff x="3857800" y="1143286"/>
            <a:chExt cx="1039375" cy="338989"/>
          </a:xfrm>
        </p:grpSpPr>
        <p:sp>
          <p:nvSpPr>
            <p:cNvPr id="2829" name="Google Shape;2829;p32"/>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2"/>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2"/>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2"/>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2"/>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2"/>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2"/>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2"/>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2"/>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2"/>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2"/>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2"/>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2"/>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2"/>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2"/>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2"/>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2"/>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2"/>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2"/>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2"/>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2"/>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2"/>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2"/>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2"/>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2"/>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2"/>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2"/>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2"/>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2"/>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2"/>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9" name="Google Shape;2859;p32"/>
          <p:cNvSpPr/>
          <p:nvPr/>
        </p:nvSpPr>
        <p:spPr>
          <a:xfrm>
            <a:off x="8227526" y="1449726"/>
            <a:ext cx="2458500" cy="2458500"/>
          </a:xfrm>
          <a:prstGeom prst="blockArc">
            <a:avLst>
              <a:gd fmla="val 4302561"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860" name="Shape 2860"/>
        <p:cNvGrpSpPr/>
        <p:nvPr/>
      </p:nvGrpSpPr>
      <p:grpSpPr>
        <a:xfrm>
          <a:off x="0" y="0"/>
          <a:ext cx="0" cy="0"/>
          <a:chOff x="0" y="0"/>
          <a:chExt cx="0" cy="0"/>
        </a:xfrm>
      </p:grpSpPr>
      <p:grpSp>
        <p:nvGrpSpPr>
          <p:cNvPr id="2861" name="Google Shape;2861;p33"/>
          <p:cNvGrpSpPr/>
          <p:nvPr/>
        </p:nvGrpSpPr>
        <p:grpSpPr>
          <a:xfrm rot="5400000">
            <a:off x="-616035" y="1407528"/>
            <a:ext cx="2227588" cy="726522"/>
            <a:chOff x="3857800" y="1143286"/>
            <a:chExt cx="1039375" cy="338989"/>
          </a:xfrm>
        </p:grpSpPr>
        <p:sp>
          <p:nvSpPr>
            <p:cNvPr id="2862" name="Google Shape;2862;p33"/>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3"/>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3"/>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3"/>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3"/>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3"/>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3"/>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3"/>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3"/>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3"/>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3"/>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3"/>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3"/>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3"/>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3"/>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3"/>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3"/>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3"/>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3"/>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3"/>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3"/>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3"/>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3"/>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3"/>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3"/>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3"/>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3"/>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3"/>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3"/>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3"/>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2" name="Google Shape;2892;p33"/>
          <p:cNvGrpSpPr/>
          <p:nvPr/>
        </p:nvGrpSpPr>
        <p:grpSpPr>
          <a:xfrm>
            <a:off x="8066680" y="3468728"/>
            <a:ext cx="2227589" cy="1527191"/>
            <a:chOff x="5519300" y="372750"/>
            <a:chExt cx="1039375" cy="712575"/>
          </a:xfrm>
        </p:grpSpPr>
        <p:sp>
          <p:nvSpPr>
            <p:cNvPr id="2893" name="Google Shape;2893;p33"/>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3"/>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3"/>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3"/>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3"/>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3"/>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3"/>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3"/>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3"/>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3"/>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3"/>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3"/>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3"/>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3"/>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3"/>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3"/>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3"/>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3"/>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3"/>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3"/>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3"/>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3"/>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3"/>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3"/>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3"/>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3"/>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3"/>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3"/>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3"/>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3"/>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3"/>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3"/>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3"/>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3"/>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3"/>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3"/>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3"/>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3"/>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3"/>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3"/>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3"/>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3"/>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3"/>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3"/>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3"/>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3"/>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3"/>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3"/>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3"/>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3"/>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3"/>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3"/>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3"/>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3"/>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3"/>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3"/>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3"/>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3"/>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3"/>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3"/>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3"/>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3"/>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3"/>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3"/>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3"/>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3"/>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3"/>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33"/>
          <p:cNvSpPr/>
          <p:nvPr/>
        </p:nvSpPr>
        <p:spPr>
          <a:xfrm rot="-5400000">
            <a:off x="-581151" y="-712325"/>
            <a:ext cx="1657800" cy="165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3"/>
          <p:cNvSpPr/>
          <p:nvPr/>
        </p:nvSpPr>
        <p:spPr>
          <a:xfrm rot="-2158994">
            <a:off x="8445880" y="2488287"/>
            <a:ext cx="3063067" cy="3063067"/>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962" name="Shape 2962"/>
        <p:cNvGrpSpPr/>
        <p:nvPr/>
      </p:nvGrpSpPr>
      <p:grpSpPr>
        <a:xfrm>
          <a:off x="0" y="0"/>
          <a:ext cx="0" cy="0"/>
          <a:chOff x="0" y="0"/>
          <a:chExt cx="0" cy="0"/>
        </a:xfrm>
      </p:grpSpPr>
      <p:sp>
        <p:nvSpPr>
          <p:cNvPr id="2963" name="Google Shape;2963;p34"/>
          <p:cNvSpPr/>
          <p:nvPr/>
        </p:nvSpPr>
        <p:spPr>
          <a:xfrm flipH="1">
            <a:off x="8270391" y="22796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4" name="Google Shape;2964;p34"/>
          <p:cNvGrpSpPr/>
          <p:nvPr/>
        </p:nvGrpSpPr>
        <p:grpSpPr>
          <a:xfrm rot="5400000">
            <a:off x="7651004" y="3368691"/>
            <a:ext cx="2227589" cy="1527191"/>
            <a:chOff x="5519300" y="372750"/>
            <a:chExt cx="1039375" cy="712575"/>
          </a:xfrm>
        </p:grpSpPr>
        <p:sp>
          <p:nvSpPr>
            <p:cNvPr id="2965" name="Google Shape;2965;p34"/>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4"/>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4"/>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4"/>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4"/>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4"/>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4"/>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4"/>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4"/>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4"/>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4"/>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4"/>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4"/>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4"/>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4"/>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4"/>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4"/>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4"/>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4"/>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4"/>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4"/>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4"/>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4"/>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4"/>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4"/>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4"/>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4"/>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4"/>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4"/>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4"/>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4"/>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4"/>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4"/>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4"/>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4"/>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4"/>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4"/>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4"/>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4"/>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4"/>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4"/>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4"/>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4"/>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4"/>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4"/>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4"/>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4"/>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4"/>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4"/>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4"/>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4"/>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4"/>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4"/>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4"/>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4"/>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4"/>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4"/>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4"/>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4"/>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4"/>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4"/>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4"/>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4"/>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4"/>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4"/>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4"/>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4"/>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34"/>
          <p:cNvGrpSpPr/>
          <p:nvPr/>
        </p:nvGrpSpPr>
        <p:grpSpPr>
          <a:xfrm rot="-5400000">
            <a:off x="-818942" y="1077257"/>
            <a:ext cx="2227588" cy="726522"/>
            <a:chOff x="3799000" y="1820400"/>
            <a:chExt cx="1039375" cy="338989"/>
          </a:xfrm>
        </p:grpSpPr>
        <p:sp>
          <p:nvSpPr>
            <p:cNvPr id="3033" name="Google Shape;3033;p34"/>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4"/>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4"/>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4"/>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4"/>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4"/>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4"/>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4"/>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4"/>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4"/>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4"/>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4"/>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4"/>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4"/>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4"/>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4"/>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4"/>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4"/>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4"/>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4"/>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4"/>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4"/>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4"/>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4"/>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4"/>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4"/>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4"/>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4"/>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4"/>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4"/>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4"/>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4"/>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4"/>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4"/>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4"/>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4"/>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9" name="Google Shape;3069;p34"/>
          <p:cNvSpPr/>
          <p:nvPr/>
        </p:nvSpPr>
        <p:spPr>
          <a:xfrm flipH="1">
            <a:off x="-1058342" y="3902385"/>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0" name="Google Shape;3070;p34"/>
          <p:cNvPicPr preferRelativeResize="0"/>
          <p:nvPr/>
        </p:nvPicPr>
        <p:blipFill>
          <a:blip r:embed="rId2">
            <a:alphaModFix/>
          </a:blip>
          <a:stretch>
            <a:fillRect/>
          </a:stretch>
        </p:blipFill>
        <p:spPr>
          <a:xfrm>
            <a:off x="100850" y="3694589"/>
            <a:ext cx="1306575" cy="1368000"/>
          </a:xfrm>
          <a:prstGeom prst="rect">
            <a:avLst/>
          </a:prstGeom>
          <a:noFill/>
          <a:ln>
            <a:noFill/>
          </a:ln>
        </p:spPr>
      </p:pic>
      <p:sp>
        <p:nvSpPr>
          <p:cNvPr id="3071" name="Google Shape;3071;p34"/>
          <p:cNvSpPr/>
          <p:nvPr/>
        </p:nvSpPr>
        <p:spPr>
          <a:xfrm flipH="1" rot="5400000">
            <a:off x="-383111" y="-1285175"/>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4"/>
          <p:cNvSpPr/>
          <p:nvPr/>
        </p:nvSpPr>
        <p:spPr>
          <a:xfrm flipH="1">
            <a:off x="-87012" y="-979068"/>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3" name="Google Shape;3073;p34"/>
          <p:cNvPicPr preferRelativeResize="0"/>
          <p:nvPr/>
        </p:nvPicPr>
        <p:blipFill>
          <a:blip r:embed="rId3">
            <a:alphaModFix/>
          </a:blip>
          <a:stretch>
            <a:fillRect/>
          </a:stretch>
        </p:blipFill>
        <p:spPr>
          <a:xfrm>
            <a:off x="8514494" y="748521"/>
            <a:ext cx="1013918" cy="726975"/>
          </a:xfrm>
          <a:prstGeom prst="rect">
            <a:avLst/>
          </a:prstGeom>
          <a:noFill/>
          <a:ln>
            <a:noFill/>
          </a:ln>
        </p:spPr>
      </p:pic>
      <p:sp>
        <p:nvSpPr>
          <p:cNvPr id="3074" name="Google Shape;3074;p34"/>
          <p:cNvSpPr/>
          <p:nvPr/>
        </p:nvSpPr>
        <p:spPr>
          <a:xfrm flipH="1" rot="-5400000">
            <a:off x="6829239" y="4604100"/>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4"/>
          <p:cNvSpPr/>
          <p:nvPr/>
        </p:nvSpPr>
        <p:spPr>
          <a:xfrm flipH="1" rot="10800000">
            <a:off x="6912341" y="4676592"/>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6" name="Google Shape;3076;p34"/>
          <p:cNvPicPr preferRelativeResize="0"/>
          <p:nvPr/>
        </p:nvPicPr>
        <p:blipFill>
          <a:blip r:embed="rId3">
            <a:alphaModFix/>
          </a:blip>
          <a:stretch>
            <a:fillRect/>
          </a:stretch>
        </p:blipFill>
        <p:spPr>
          <a:xfrm>
            <a:off x="1567494" y="4676596"/>
            <a:ext cx="1013918" cy="726975"/>
          </a:xfrm>
          <a:prstGeom prst="rect">
            <a:avLst/>
          </a:prstGeom>
          <a:noFill/>
          <a:ln>
            <a:noFill/>
          </a:ln>
        </p:spPr>
      </p:pic>
      <p:pic>
        <p:nvPicPr>
          <p:cNvPr id="3077" name="Google Shape;3077;p34"/>
          <p:cNvPicPr preferRelativeResize="0"/>
          <p:nvPr/>
        </p:nvPicPr>
        <p:blipFill>
          <a:blip r:embed="rId3">
            <a:alphaModFix/>
          </a:blip>
          <a:stretch>
            <a:fillRect/>
          </a:stretch>
        </p:blipFill>
        <p:spPr>
          <a:xfrm>
            <a:off x="-508956" y="2685121"/>
            <a:ext cx="1013918" cy="726975"/>
          </a:xfrm>
          <a:prstGeom prst="rect">
            <a:avLst/>
          </a:prstGeom>
          <a:noFill/>
          <a:ln>
            <a:noFill/>
          </a:ln>
        </p:spPr>
      </p:pic>
      <p:pic>
        <p:nvPicPr>
          <p:cNvPr id="3078" name="Google Shape;3078;p34"/>
          <p:cNvPicPr preferRelativeResize="0"/>
          <p:nvPr/>
        </p:nvPicPr>
        <p:blipFill>
          <a:blip r:embed="rId3">
            <a:alphaModFix/>
          </a:blip>
          <a:stretch>
            <a:fillRect/>
          </a:stretch>
        </p:blipFill>
        <p:spPr>
          <a:xfrm>
            <a:off x="7722166" y="-427950"/>
            <a:ext cx="1217532" cy="8729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3079" name="Shape 3079"/>
        <p:cNvGrpSpPr/>
        <p:nvPr/>
      </p:nvGrpSpPr>
      <p:grpSpPr>
        <a:xfrm>
          <a:off x="0" y="0"/>
          <a:ext cx="0" cy="0"/>
          <a:chOff x="0" y="0"/>
          <a:chExt cx="0" cy="0"/>
        </a:xfrm>
      </p:grpSpPr>
      <p:sp>
        <p:nvSpPr>
          <p:cNvPr id="3080" name="Google Shape;308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81" name="Google Shape;308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5" name="Shape 385"/>
        <p:cNvGrpSpPr/>
        <p:nvPr/>
      </p:nvGrpSpPr>
      <p:grpSpPr>
        <a:xfrm>
          <a:off x="0" y="0"/>
          <a:ext cx="0" cy="0"/>
          <a:chOff x="0" y="0"/>
          <a:chExt cx="0" cy="0"/>
        </a:xfrm>
      </p:grpSpPr>
      <p:sp>
        <p:nvSpPr>
          <p:cNvPr id="386" name="Google Shape;386;p5"/>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7" name="Google Shape;387;p5"/>
          <p:cNvSpPr txBox="1"/>
          <p:nvPr>
            <p:ph idx="2" type="title"/>
          </p:nvPr>
        </p:nvSpPr>
        <p:spPr>
          <a:xfrm>
            <a:off x="1762697" y="2785700"/>
            <a:ext cx="2304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5"/>
          <p:cNvSpPr txBox="1"/>
          <p:nvPr>
            <p:ph idx="1" type="subTitle"/>
          </p:nvPr>
        </p:nvSpPr>
        <p:spPr>
          <a:xfrm>
            <a:off x="1764947" y="3215250"/>
            <a:ext cx="2299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5"/>
          <p:cNvSpPr txBox="1"/>
          <p:nvPr>
            <p:ph idx="3" type="title"/>
          </p:nvPr>
        </p:nvSpPr>
        <p:spPr>
          <a:xfrm>
            <a:off x="5077003" y="2785700"/>
            <a:ext cx="2304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5"/>
          <p:cNvSpPr txBox="1"/>
          <p:nvPr>
            <p:ph idx="4" type="subTitle"/>
          </p:nvPr>
        </p:nvSpPr>
        <p:spPr>
          <a:xfrm>
            <a:off x="5079253" y="3215250"/>
            <a:ext cx="2299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1" name="Google Shape;391;p5"/>
          <p:cNvGrpSpPr/>
          <p:nvPr/>
        </p:nvGrpSpPr>
        <p:grpSpPr>
          <a:xfrm rot="5400000">
            <a:off x="-809808" y="679905"/>
            <a:ext cx="2227588" cy="726522"/>
            <a:chOff x="3799000" y="1820400"/>
            <a:chExt cx="1039375" cy="338989"/>
          </a:xfrm>
        </p:grpSpPr>
        <p:sp>
          <p:nvSpPr>
            <p:cNvPr id="392" name="Google Shape;392;p5"/>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5"/>
          <p:cNvGrpSpPr/>
          <p:nvPr/>
        </p:nvGrpSpPr>
        <p:grpSpPr>
          <a:xfrm>
            <a:off x="8402730" y="2587316"/>
            <a:ext cx="2227589" cy="1527191"/>
            <a:chOff x="5519300" y="372750"/>
            <a:chExt cx="1039375" cy="712575"/>
          </a:xfrm>
        </p:grpSpPr>
        <p:sp>
          <p:nvSpPr>
            <p:cNvPr id="428" name="Google Shape;428;p5"/>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
          <p:cNvSpPr/>
          <p:nvPr/>
        </p:nvSpPr>
        <p:spPr>
          <a:xfrm rot="-899876">
            <a:off x="8160183" y="3901748"/>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8167884" y="4291480"/>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flipH="1">
            <a:off x="-1514400" y="959725"/>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flipH="1">
            <a:off x="-897702" y="1072501"/>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5"/>
          <p:cNvPicPr preferRelativeResize="0"/>
          <p:nvPr/>
        </p:nvPicPr>
        <p:blipFill>
          <a:blip r:embed="rId2">
            <a:alphaModFix/>
          </a:blip>
          <a:stretch>
            <a:fillRect/>
          </a:stretch>
        </p:blipFill>
        <p:spPr>
          <a:xfrm>
            <a:off x="8449074" y="3095000"/>
            <a:ext cx="1096325" cy="786076"/>
          </a:xfrm>
          <a:prstGeom prst="rect">
            <a:avLst/>
          </a:prstGeom>
          <a:noFill/>
          <a:ln>
            <a:noFill/>
          </a:ln>
        </p:spPr>
      </p:pic>
      <p:sp>
        <p:nvSpPr>
          <p:cNvPr id="500" name="Google Shape;500;p5"/>
          <p:cNvSpPr/>
          <p:nvPr/>
        </p:nvSpPr>
        <p:spPr>
          <a:xfrm rot="-3508339">
            <a:off x="7349568" y="-1357485"/>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1" name="Shape 501"/>
        <p:cNvGrpSpPr/>
        <p:nvPr/>
      </p:nvGrpSpPr>
      <p:grpSpPr>
        <a:xfrm>
          <a:off x="0" y="0"/>
          <a:ext cx="0" cy="0"/>
          <a:chOff x="0" y="0"/>
          <a:chExt cx="0" cy="0"/>
        </a:xfrm>
      </p:grpSpPr>
      <p:sp>
        <p:nvSpPr>
          <p:cNvPr id="502" name="Google Shape;502;p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503" name="Google Shape;503;p6"/>
          <p:cNvGrpSpPr/>
          <p:nvPr/>
        </p:nvGrpSpPr>
        <p:grpSpPr>
          <a:xfrm>
            <a:off x="8719456" y="513232"/>
            <a:ext cx="326167" cy="2227568"/>
            <a:chOff x="8577956" y="1596694"/>
            <a:chExt cx="326167" cy="2227568"/>
          </a:xfrm>
        </p:grpSpPr>
        <p:sp>
          <p:nvSpPr>
            <p:cNvPr id="504" name="Google Shape;504;p6"/>
            <p:cNvSpPr/>
            <p:nvPr/>
          </p:nvSpPr>
          <p:spPr>
            <a:xfrm rot="5400000">
              <a:off x="8778124" y="369826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rot="5400000">
              <a:off x="8577956" y="369826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rot="5400000">
              <a:off x="8778124" y="331615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rot="5400000">
              <a:off x="8577956" y="331615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rot="5400000">
              <a:off x="8778124" y="293405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rot="5400000">
              <a:off x="8577956" y="293405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rot="5400000">
              <a:off x="8778124" y="312510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rot="5400000">
              <a:off x="8778124" y="274300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rot="5400000">
              <a:off x="8577956" y="274300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rot="5400000">
              <a:off x="8778124" y="25519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rot="5400000">
              <a:off x="8778124" y="216984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rot="5400000">
              <a:off x="8577956" y="178774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rot="5400000">
              <a:off x="8778124" y="19787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rot="5400000">
              <a:off x="8577956" y="19787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rot="5400000">
              <a:off x="8778124" y="159669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rot="5400000">
              <a:off x="8577956" y="159669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6"/>
          <p:cNvGrpSpPr/>
          <p:nvPr/>
        </p:nvGrpSpPr>
        <p:grpSpPr>
          <a:xfrm rot="-5400000">
            <a:off x="-996100" y="4015385"/>
            <a:ext cx="2227588" cy="726522"/>
            <a:chOff x="3620725" y="372750"/>
            <a:chExt cx="1039375" cy="338989"/>
          </a:xfrm>
        </p:grpSpPr>
        <p:sp>
          <p:nvSpPr>
            <p:cNvPr id="521" name="Google Shape;521;p6"/>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6"/>
          <p:cNvSpPr/>
          <p:nvPr/>
        </p:nvSpPr>
        <p:spPr>
          <a:xfrm flipH="1" rot="1856158">
            <a:off x="-1167632" y="617942"/>
            <a:ext cx="1697013" cy="1697013"/>
          </a:xfrm>
          <a:prstGeom prst="blockArc">
            <a:avLst>
              <a:gd fmla="val 5958233" name="adj1"/>
              <a:gd fmla="val 17549793" name="adj2"/>
              <a:gd fmla="val 2103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456125" y="958975"/>
            <a:ext cx="960900" cy="96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flipH="1" rot="-5400000">
            <a:off x="5404994" y="4756332"/>
            <a:ext cx="1172100" cy="1172100"/>
          </a:xfrm>
          <a:prstGeom prst="blockArc">
            <a:avLst>
              <a:gd fmla="val 4205957" name="adj1"/>
              <a:gd fmla="val 17987083" name="adj2"/>
              <a:gd fmla="val 3023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5451975" y="4826875"/>
            <a:ext cx="837300" cy="83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2" name="Shape 562"/>
        <p:cNvGrpSpPr/>
        <p:nvPr/>
      </p:nvGrpSpPr>
      <p:grpSpPr>
        <a:xfrm>
          <a:off x="0" y="0"/>
          <a:ext cx="0" cy="0"/>
          <a:chOff x="0" y="0"/>
          <a:chExt cx="0" cy="0"/>
        </a:xfrm>
      </p:grpSpPr>
      <p:sp>
        <p:nvSpPr>
          <p:cNvPr id="563" name="Google Shape;563;p7"/>
          <p:cNvSpPr txBox="1"/>
          <p:nvPr>
            <p:ph type="title"/>
          </p:nvPr>
        </p:nvSpPr>
        <p:spPr>
          <a:xfrm>
            <a:off x="1121150" y="1116775"/>
            <a:ext cx="3807900" cy="738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64" name="Google Shape;564;p7"/>
          <p:cNvSpPr txBox="1"/>
          <p:nvPr>
            <p:ph idx="1" type="body"/>
          </p:nvPr>
        </p:nvSpPr>
        <p:spPr>
          <a:xfrm>
            <a:off x="1121150" y="1923119"/>
            <a:ext cx="3807900" cy="2103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pen Sans Medium"/>
              <a:buChar char="●"/>
              <a:defRPr/>
            </a:lvl1pPr>
            <a:lvl2pPr indent="-317500" lvl="1" marL="914400" rtl="0">
              <a:spcBef>
                <a:spcPts val="0"/>
              </a:spcBef>
              <a:spcAft>
                <a:spcPts val="0"/>
              </a:spcAft>
              <a:buSzPts val="1400"/>
              <a:buFont typeface="Open Sans Medium"/>
              <a:buChar char="○"/>
              <a:defRPr/>
            </a:lvl2pPr>
            <a:lvl3pPr indent="-317500" lvl="2" marL="1371600" rtl="0">
              <a:spcBef>
                <a:spcPts val="0"/>
              </a:spcBef>
              <a:spcAft>
                <a:spcPts val="0"/>
              </a:spcAft>
              <a:buSzPts val="1400"/>
              <a:buFont typeface="Open Sans Medium"/>
              <a:buChar char="■"/>
              <a:defRPr/>
            </a:lvl3pPr>
            <a:lvl4pPr indent="-317500" lvl="3" marL="1828800" rtl="0">
              <a:spcBef>
                <a:spcPts val="0"/>
              </a:spcBef>
              <a:spcAft>
                <a:spcPts val="0"/>
              </a:spcAft>
              <a:buSzPts val="1400"/>
              <a:buFont typeface="Open Sans Medium"/>
              <a:buChar char="●"/>
              <a:defRPr/>
            </a:lvl4pPr>
            <a:lvl5pPr indent="-317500" lvl="4" marL="2286000" rtl="0">
              <a:spcBef>
                <a:spcPts val="0"/>
              </a:spcBef>
              <a:spcAft>
                <a:spcPts val="0"/>
              </a:spcAft>
              <a:buSzPts val="1400"/>
              <a:buFont typeface="Open Sans Medium"/>
              <a:buChar char="○"/>
              <a:defRPr/>
            </a:lvl5pPr>
            <a:lvl6pPr indent="-317500" lvl="5" marL="2743200" rtl="0">
              <a:spcBef>
                <a:spcPts val="0"/>
              </a:spcBef>
              <a:spcAft>
                <a:spcPts val="0"/>
              </a:spcAft>
              <a:buSzPts val="1400"/>
              <a:buFont typeface="Open Sans Medium"/>
              <a:buChar char="■"/>
              <a:defRPr/>
            </a:lvl6pPr>
            <a:lvl7pPr indent="-317500" lvl="6" marL="3200400" rtl="0">
              <a:spcBef>
                <a:spcPts val="0"/>
              </a:spcBef>
              <a:spcAft>
                <a:spcPts val="0"/>
              </a:spcAft>
              <a:buSzPts val="1400"/>
              <a:buFont typeface="Open Sans Medium"/>
              <a:buChar char="●"/>
              <a:defRPr/>
            </a:lvl7pPr>
            <a:lvl8pPr indent="-317500" lvl="7" marL="3657600" rtl="0">
              <a:spcBef>
                <a:spcPts val="0"/>
              </a:spcBef>
              <a:spcAft>
                <a:spcPts val="0"/>
              </a:spcAft>
              <a:buSzPts val="1400"/>
              <a:buFont typeface="Open Sans Medium"/>
              <a:buChar char="○"/>
              <a:defRPr/>
            </a:lvl8pPr>
            <a:lvl9pPr indent="-317500" lvl="8" marL="4114800" rtl="0">
              <a:spcBef>
                <a:spcPts val="0"/>
              </a:spcBef>
              <a:spcAft>
                <a:spcPts val="0"/>
              </a:spcAft>
              <a:buSzPts val="1400"/>
              <a:buFont typeface="Open Sans Medium"/>
              <a:buChar char="■"/>
              <a:defRPr/>
            </a:lvl9pPr>
          </a:lstStyle>
          <a:p/>
        </p:txBody>
      </p:sp>
      <p:sp>
        <p:nvSpPr>
          <p:cNvPr id="565" name="Google Shape;565;p7"/>
          <p:cNvSpPr/>
          <p:nvPr/>
        </p:nvSpPr>
        <p:spPr>
          <a:xfrm rot="-8909883">
            <a:off x="7380555" y="-922593"/>
            <a:ext cx="2453841" cy="2453841"/>
          </a:xfrm>
          <a:prstGeom prst="blockArc">
            <a:avLst>
              <a:gd fmla="val 10800000" name="adj1"/>
              <a:gd fmla="val 567723" name="adj2"/>
              <a:gd fmla="val 1141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7130050" y="-541850"/>
            <a:ext cx="1759500" cy="175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7"/>
          <p:cNvGrpSpPr/>
          <p:nvPr/>
        </p:nvGrpSpPr>
        <p:grpSpPr>
          <a:xfrm flipH="1">
            <a:off x="6696355" y="334491"/>
            <a:ext cx="2227589" cy="1527191"/>
            <a:chOff x="5519300" y="372750"/>
            <a:chExt cx="1039375" cy="712575"/>
          </a:xfrm>
        </p:grpSpPr>
        <p:sp>
          <p:nvSpPr>
            <p:cNvPr id="568" name="Google Shape;568;p7"/>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7"/>
          <p:cNvGrpSpPr/>
          <p:nvPr/>
        </p:nvGrpSpPr>
        <p:grpSpPr>
          <a:xfrm>
            <a:off x="107678" y="-187590"/>
            <a:ext cx="2227589" cy="726958"/>
            <a:chOff x="6972150" y="711750"/>
            <a:chExt cx="1039375" cy="339193"/>
          </a:xfrm>
        </p:grpSpPr>
        <p:sp>
          <p:nvSpPr>
            <p:cNvPr id="636" name="Google Shape;636;p7"/>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7"/>
          <p:cNvSpPr/>
          <p:nvPr/>
        </p:nvSpPr>
        <p:spPr>
          <a:xfrm>
            <a:off x="-624140" y="-419150"/>
            <a:ext cx="15270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rot="372611">
            <a:off x="5475589" y="4165080"/>
            <a:ext cx="2204738" cy="2204738"/>
          </a:xfrm>
          <a:prstGeom prst="blockArc">
            <a:avLst>
              <a:gd fmla="val 9398892" name="adj1"/>
              <a:gd fmla="val 534609" name="adj2"/>
              <a:gd fmla="val 1967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7"/>
          <p:cNvGrpSpPr/>
          <p:nvPr/>
        </p:nvGrpSpPr>
        <p:grpSpPr>
          <a:xfrm>
            <a:off x="5832004" y="3999491"/>
            <a:ext cx="2227588" cy="726522"/>
            <a:chOff x="3620725" y="372750"/>
            <a:chExt cx="1039375" cy="338989"/>
          </a:xfrm>
        </p:grpSpPr>
        <p:sp>
          <p:nvSpPr>
            <p:cNvPr id="671" name="Google Shape;671;p7"/>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8" name="Shape 708"/>
        <p:cNvGrpSpPr/>
        <p:nvPr/>
      </p:nvGrpSpPr>
      <p:grpSpPr>
        <a:xfrm>
          <a:off x="0" y="0"/>
          <a:ext cx="0" cy="0"/>
          <a:chOff x="0" y="0"/>
          <a:chExt cx="0" cy="0"/>
        </a:xfrm>
      </p:grpSpPr>
      <p:sp>
        <p:nvSpPr>
          <p:cNvPr id="709" name="Google Shape;709;p8"/>
          <p:cNvSpPr txBox="1"/>
          <p:nvPr>
            <p:ph type="title"/>
          </p:nvPr>
        </p:nvSpPr>
        <p:spPr>
          <a:xfrm>
            <a:off x="4301775" y="1027300"/>
            <a:ext cx="4146600" cy="3088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10" name="Google Shape;710;p8"/>
          <p:cNvSpPr/>
          <p:nvPr/>
        </p:nvSpPr>
        <p:spPr>
          <a:xfrm>
            <a:off x="-665963" y="607925"/>
            <a:ext cx="2227500" cy="222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
          <p:cNvSpPr/>
          <p:nvPr/>
        </p:nvSpPr>
        <p:spPr>
          <a:xfrm flipH="1">
            <a:off x="-3273950" y="1027301"/>
            <a:ext cx="5927400" cy="5927400"/>
          </a:xfrm>
          <a:prstGeom prst="blockArc">
            <a:avLst>
              <a:gd fmla="val 8972311" name="adj1"/>
              <a:gd fmla="val 16732630" name="adj2"/>
              <a:gd fmla="val 912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8"/>
          <p:cNvGrpSpPr/>
          <p:nvPr/>
        </p:nvGrpSpPr>
        <p:grpSpPr>
          <a:xfrm>
            <a:off x="2653453" y="-62135"/>
            <a:ext cx="2227588" cy="726522"/>
            <a:chOff x="3857800" y="1143286"/>
            <a:chExt cx="1039375" cy="338989"/>
          </a:xfrm>
        </p:grpSpPr>
        <p:sp>
          <p:nvSpPr>
            <p:cNvPr id="713" name="Google Shape;713;p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8"/>
          <p:cNvSpPr/>
          <p:nvPr/>
        </p:nvSpPr>
        <p:spPr>
          <a:xfrm>
            <a:off x="7566354" y="3268750"/>
            <a:ext cx="2574900" cy="2574900"/>
          </a:xfrm>
          <a:prstGeom prst="blockArc">
            <a:avLst>
              <a:gd fmla="val 5958233" name="adj1"/>
              <a:gd fmla="val 18369856" name="adj2"/>
              <a:gd fmla="val 1954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p:nvPr/>
        </p:nvSpPr>
        <p:spPr>
          <a:xfrm>
            <a:off x="7514213" y="326875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8"/>
          <p:cNvGrpSpPr/>
          <p:nvPr/>
        </p:nvGrpSpPr>
        <p:grpSpPr>
          <a:xfrm rot="5400000">
            <a:off x="-559680" y="3557919"/>
            <a:ext cx="2227588" cy="726522"/>
            <a:chOff x="3799000" y="1820400"/>
            <a:chExt cx="1039375" cy="338989"/>
          </a:xfrm>
        </p:grpSpPr>
        <p:sp>
          <p:nvSpPr>
            <p:cNvPr id="746" name="Google Shape;746;p8"/>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2" name="Shape 782"/>
        <p:cNvGrpSpPr/>
        <p:nvPr/>
      </p:nvGrpSpPr>
      <p:grpSpPr>
        <a:xfrm>
          <a:off x="0" y="0"/>
          <a:ext cx="0" cy="0"/>
          <a:chOff x="0" y="0"/>
          <a:chExt cx="0" cy="0"/>
        </a:xfrm>
      </p:grpSpPr>
      <p:sp>
        <p:nvSpPr>
          <p:cNvPr id="783" name="Google Shape;783;p9"/>
          <p:cNvSpPr txBox="1"/>
          <p:nvPr>
            <p:ph type="title"/>
          </p:nvPr>
        </p:nvSpPr>
        <p:spPr>
          <a:xfrm>
            <a:off x="2029075" y="2490350"/>
            <a:ext cx="5085900" cy="831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4" name="Google Shape;784;p9"/>
          <p:cNvSpPr txBox="1"/>
          <p:nvPr>
            <p:ph idx="1" type="subTitle"/>
          </p:nvPr>
        </p:nvSpPr>
        <p:spPr>
          <a:xfrm>
            <a:off x="2029075" y="3269253"/>
            <a:ext cx="5085900" cy="12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5" name="Google Shape;785;p9"/>
          <p:cNvSpPr/>
          <p:nvPr/>
        </p:nvSpPr>
        <p:spPr>
          <a:xfrm rot="-4819752">
            <a:off x="8205757" y="1265550"/>
            <a:ext cx="1585836" cy="1585836"/>
          </a:xfrm>
          <a:prstGeom prst="blockArc">
            <a:avLst>
              <a:gd fmla="val 5958233" name="adj1"/>
              <a:gd fmla="val 2559931" name="adj2"/>
              <a:gd fmla="val 2250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
          <p:cNvSpPr/>
          <p:nvPr/>
        </p:nvSpPr>
        <p:spPr>
          <a:xfrm rot="-7433688">
            <a:off x="-962871" y="-1484464"/>
            <a:ext cx="3935124" cy="3935124"/>
          </a:xfrm>
          <a:prstGeom prst="blockArc">
            <a:avLst>
              <a:gd fmla="val 5958233" name="adj1"/>
              <a:gd fmla="val 20136020" name="adj2"/>
              <a:gd fmla="val 168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
          <p:cNvSpPr/>
          <p:nvPr/>
        </p:nvSpPr>
        <p:spPr>
          <a:xfrm rot="-6824316">
            <a:off x="5408227" y="4758274"/>
            <a:ext cx="1270604" cy="1271153"/>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8" name="Shape 788"/>
        <p:cNvGrpSpPr/>
        <p:nvPr/>
      </p:nvGrpSpPr>
      <p:grpSpPr>
        <a:xfrm>
          <a:off x="0" y="0"/>
          <a:ext cx="0" cy="0"/>
          <a:chOff x="0" y="0"/>
          <a:chExt cx="0" cy="0"/>
        </a:xfrm>
      </p:grpSpPr>
      <p:sp>
        <p:nvSpPr>
          <p:cNvPr id="789" name="Google Shape;789;p10"/>
          <p:cNvSpPr txBox="1"/>
          <p:nvPr>
            <p:ph type="title"/>
          </p:nvPr>
        </p:nvSpPr>
        <p:spPr>
          <a:xfrm>
            <a:off x="713400" y="3110425"/>
            <a:ext cx="2941500" cy="1331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1pPr>
            <a:lvl2pPr lvl="1">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2pPr>
            <a:lvl3pPr lvl="2">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3pPr>
            <a:lvl4pPr lvl="3">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4pPr>
            <a:lvl5pPr lvl="4">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5pPr>
            <a:lvl6pPr lvl="5">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6pPr>
            <a:lvl7pPr lvl="6">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7pPr>
            <a:lvl8pPr lvl="7">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8pPr>
            <a:lvl9pPr lvl="8">
              <a:spcBef>
                <a:spcPts val="0"/>
              </a:spcBef>
              <a:spcAft>
                <a:spcPts val="0"/>
              </a:spcAft>
              <a:buClr>
                <a:schemeClr val="dk1"/>
              </a:buClr>
              <a:buSzPts val="3600"/>
              <a:buFont typeface="Alumni Sans Pinstripe"/>
              <a:buNone/>
              <a:defRPr b="1" sz="3600">
                <a:solidFill>
                  <a:schemeClr val="dk1"/>
                </a:solidFill>
                <a:latin typeface="Alumni Sans Pinstripe"/>
                <a:ea typeface="Alumni Sans Pinstripe"/>
                <a:cs typeface="Alumni Sans Pinstripe"/>
                <a:sym typeface="Alumni Sans Pinstripe"/>
              </a:defRPr>
            </a:lvl9pPr>
          </a:lstStyle>
          <a:p/>
        </p:txBody>
      </p:sp>
      <p:sp>
        <p:nvSpPr>
          <p:cNvPr id="7" name="Google Shape;7;p1"/>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indent="-317500" lvl="1" marL="9144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indent="-317500" lvl="2" marL="13716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indent="-317500" lvl="3" marL="18288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indent="-317500" lvl="4" marL="22860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indent="-317500" lvl="5" marL="27432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indent="-317500" lvl="6" marL="32004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indent="-317500" lvl="7" marL="36576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indent="-317500" lvl="8" marL="41148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hyperlink" Target="http://drive.google.com/file/d/1mSmqfs3WzyPuLHV47nqZupAWTdKN5EKA/view"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36"/>
          <p:cNvSpPr txBox="1"/>
          <p:nvPr>
            <p:ph type="title"/>
          </p:nvPr>
        </p:nvSpPr>
        <p:spPr>
          <a:xfrm>
            <a:off x="1255950" y="1076175"/>
            <a:ext cx="6632100" cy="15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t>Firestick Under Fire</a:t>
            </a:r>
            <a:endParaRPr sz="7400"/>
          </a:p>
        </p:txBody>
      </p:sp>
      <p:sp>
        <p:nvSpPr>
          <p:cNvPr id="3087" name="Google Shape;3087;p36"/>
          <p:cNvSpPr txBox="1"/>
          <p:nvPr>
            <p:ph idx="1" type="subTitle"/>
          </p:nvPr>
        </p:nvSpPr>
        <p:spPr>
          <a:xfrm>
            <a:off x="1912050" y="2369575"/>
            <a:ext cx="5319900" cy="5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Exploiting Weaknesses to Access Sensitive Data</a:t>
            </a:r>
            <a:endParaRPr sz="2200"/>
          </a:p>
        </p:txBody>
      </p:sp>
      <p:sp>
        <p:nvSpPr>
          <p:cNvPr id="3088" name="Google Shape;3088;p36"/>
          <p:cNvSpPr txBox="1"/>
          <p:nvPr/>
        </p:nvSpPr>
        <p:spPr>
          <a:xfrm>
            <a:off x="3173700" y="3865950"/>
            <a:ext cx="2796600" cy="8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Presented by: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Krushonta Prude-Turner, Leondra Rascoe, Patrick Schultz, Gertrise Thomas, Shantel Varner, Tasheria Walls</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45"/>
          <p:cNvSpPr txBox="1"/>
          <p:nvPr>
            <p:ph type="title"/>
          </p:nvPr>
        </p:nvSpPr>
        <p:spPr>
          <a:xfrm>
            <a:off x="3078450" y="1846650"/>
            <a:ext cx="2987100" cy="145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Demonstration Summary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46"/>
          <p:cNvSpPr txBox="1"/>
          <p:nvPr>
            <p:ph type="title"/>
          </p:nvPr>
        </p:nvSpPr>
        <p:spPr>
          <a:xfrm>
            <a:off x="485425" y="8035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Afterburn:</a:t>
            </a:r>
            <a:endParaRPr/>
          </a:p>
        </p:txBody>
      </p:sp>
      <p:sp>
        <p:nvSpPr>
          <p:cNvPr id="3149" name="Google Shape;3149;p46"/>
          <p:cNvSpPr txBox="1"/>
          <p:nvPr>
            <p:ph idx="1" type="body"/>
          </p:nvPr>
        </p:nvSpPr>
        <p:spPr>
          <a:xfrm>
            <a:off x="485425" y="693138"/>
            <a:ext cx="7826100" cy="3757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A Firestick can provide a real-world environment to practice penetration testing, vulnerability scanning, and vulnerability exploitation techniques.. Even though it seems harmless, it’s </a:t>
            </a:r>
            <a:r>
              <a:rPr lang="en"/>
              <a:t>crucial to </a:t>
            </a:r>
            <a:r>
              <a:rPr lang="en"/>
              <a:t>recognize the </a:t>
            </a:r>
            <a:r>
              <a:rPr lang="en"/>
              <a:t>potential</a:t>
            </a:r>
            <a:r>
              <a:rPr lang="en"/>
              <a:t> hazards involved. </a:t>
            </a:r>
            <a:endParaRPr/>
          </a:p>
          <a:p>
            <a:pPr indent="-317500" lvl="0" marL="457200" rtl="0" algn="just">
              <a:lnSpc>
                <a:spcPct val="115000"/>
              </a:lnSpc>
              <a:spcBef>
                <a:spcPts val="0"/>
              </a:spcBef>
              <a:spcAft>
                <a:spcPts val="0"/>
              </a:spcAft>
              <a:buSzPts val="1400"/>
              <a:buChar char="●"/>
            </a:pPr>
            <a:r>
              <a:rPr lang="en"/>
              <a:t>Unauthorized modifications to the Firestick software, including bypassing security features,violating Amazon’s Terms of Service. This can lead to account suspension, device bans, or loss of warranty.</a:t>
            </a:r>
            <a:endParaRPr/>
          </a:p>
          <a:p>
            <a:pPr indent="-317500" lvl="0" marL="457200" rtl="0" algn="just">
              <a:lnSpc>
                <a:spcPct val="115000"/>
              </a:lnSpc>
              <a:spcBef>
                <a:spcPts val="0"/>
              </a:spcBef>
              <a:spcAft>
                <a:spcPts val="0"/>
              </a:spcAft>
              <a:buSzPts val="1400"/>
              <a:buChar char="●"/>
            </a:pPr>
            <a:r>
              <a:rPr lang="en"/>
              <a:t>Experimenting with exploits can lead to data corruption or even “bricking” your device. You might lose personal  data, settings, or even render the Firestick unusable.</a:t>
            </a:r>
            <a:endParaRPr/>
          </a:p>
          <a:p>
            <a:pPr indent="-317500" lvl="0" marL="457200" rtl="0" algn="just">
              <a:lnSpc>
                <a:spcPct val="115000"/>
              </a:lnSpc>
              <a:spcBef>
                <a:spcPts val="0"/>
              </a:spcBef>
              <a:spcAft>
                <a:spcPts val="0"/>
              </a:spcAft>
              <a:buSzPts val="1400"/>
              <a:buChar char="●"/>
            </a:pPr>
            <a:r>
              <a:rPr lang="en"/>
              <a:t>If your Firestick is connected to your home network, poorly designed exploits or network scanning tools could inadvertently expose other devices on your network.</a:t>
            </a:r>
            <a:endParaRPr/>
          </a:p>
          <a:p>
            <a:pPr indent="-317500" lvl="0" marL="457200" rtl="0" algn="just">
              <a:lnSpc>
                <a:spcPct val="115000"/>
              </a:lnSpc>
              <a:spcBef>
                <a:spcPts val="0"/>
              </a:spcBef>
              <a:spcAft>
                <a:spcPts val="0"/>
              </a:spcAft>
              <a:buSzPts val="1400"/>
              <a:buChar char="●"/>
            </a:pPr>
            <a:r>
              <a:rPr lang="en"/>
              <a:t>Even in a controlled environment, you might accidentally expose sensitive data during your testing. For example, log files or network traffic captures could contain personal information.</a:t>
            </a:r>
            <a:endParaRPr/>
          </a:p>
          <a:p>
            <a:pPr indent="-317500" lvl="0" marL="457200" rtl="0" algn="just">
              <a:lnSpc>
                <a:spcPct val="115000"/>
              </a:lnSpc>
              <a:spcBef>
                <a:spcPts val="0"/>
              </a:spcBef>
              <a:spcAft>
                <a:spcPts val="0"/>
              </a:spcAft>
              <a:buSzPts val="1400"/>
              <a:buChar char="●"/>
            </a:pPr>
            <a:r>
              <a:rPr lang="en"/>
              <a:t>If the exploitation is used to access paid content for free, such as bypassing Digital Rights Management (DRM), it could violate copyright laws under the Digital Millennium Copyright Act (DMCA).</a:t>
            </a:r>
            <a:endParaRPr/>
          </a:p>
          <a:p>
            <a:pPr indent="-317500" lvl="0" marL="457200" rtl="0" algn="just">
              <a:lnSpc>
                <a:spcPct val="115000"/>
              </a:lnSpc>
              <a:spcBef>
                <a:spcPts val="0"/>
              </a:spcBef>
              <a:spcAft>
                <a:spcPts val="0"/>
              </a:spcAft>
              <a:buSzPts val="1400"/>
              <a:buChar char="●"/>
            </a:pPr>
            <a:r>
              <a:rPr lang="en"/>
              <a:t>Exploits can cause system instability, app crashes, or unexpected behavior. This can make your Firestick </a:t>
            </a:r>
            <a:r>
              <a:rPr lang="en"/>
              <a:t>unreliable for regular use.</a:t>
            </a:r>
            <a:endParaRPr/>
          </a:p>
          <a:p>
            <a:pPr indent="0" lvl="0" marL="0" rtl="0" algn="just">
              <a:spcBef>
                <a:spcPts val="0"/>
              </a:spcBef>
              <a:spcAft>
                <a:spcPts val="0"/>
              </a:spcAft>
              <a:buNone/>
            </a:pPr>
            <a:r>
              <a:rPr lang="en"/>
              <a:t>To perform ethical Firestick penetration testing, ensure that you can secure proper permissions and operate within legal boundaries. Unauthorized exploitation carries substantial legal and financial risks.</a:t>
            </a:r>
            <a:endParaRPr/>
          </a:p>
          <a:p>
            <a:pPr indent="0" lvl="0" marL="0" rtl="0" algn="l">
              <a:spcBef>
                <a:spcPts val="0"/>
              </a:spcBef>
              <a:spcAft>
                <a:spcPts val="0"/>
              </a:spcAft>
              <a:buNone/>
            </a:pPr>
            <a:r>
              <a:t/>
            </a:r>
            <a:endParaRPr sz="1700"/>
          </a:p>
        </p:txBody>
      </p:sp>
      <p:sp>
        <p:nvSpPr>
          <p:cNvPr id="3150" name="Google Shape;3150;p46"/>
          <p:cNvSpPr txBox="1"/>
          <p:nvPr/>
        </p:nvSpPr>
        <p:spPr>
          <a:xfrm>
            <a:off x="7947800" y="4719425"/>
            <a:ext cx="882300" cy="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dvent Pro"/>
              <a:ea typeface="Advent Pro"/>
              <a:cs typeface="Advent Pro"/>
              <a:sym typeface="Advent Pro"/>
            </a:endParaRPr>
          </a:p>
        </p:txBody>
      </p:sp>
      <p:pic>
        <p:nvPicPr>
          <p:cNvPr id="3151" name="Google Shape;3151;p46" title="burnt_banner_bottom_edge_lighter.png"/>
          <p:cNvPicPr preferRelativeResize="0"/>
          <p:nvPr/>
        </p:nvPicPr>
        <p:blipFill>
          <a:blip r:embed="rId3">
            <a:alphaModFix/>
          </a:blip>
          <a:stretch>
            <a:fillRect/>
          </a:stretch>
        </p:blipFill>
        <p:spPr>
          <a:xfrm rot="-5400000">
            <a:off x="6186075" y="2185575"/>
            <a:ext cx="5143501" cy="77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p47"/>
          <p:cNvSpPr txBox="1"/>
          <p:nvPr>
            <p:ph type="title"/>
          </p:nvPr>
        </p:nvSpPr>
        <p:spPr>
          <a:xfrm>
            <a:off x="3190940" y="2110050"/>
            <a:ext cx="2762100" cy="9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Mitigation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48"/>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Stopping The Spread:</a:t>
            </a:r>
            <a:endParaRPr/>
          </a:p>
        </p:txBody>
      </p:sp>
      <p:sp>
        <p:nvSpPr>
          <p:cNvPr id="3162" name="Google Shape;3162;p48"/>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Purchase a Firestick from a trusted retailer.</a:t>
            </a:r>
            <a:endParaRPr/>
          </a:p>
          <a:p>
            <a:pPr indent="-317500" lvl="0" marL="457200" rtl="0" algn="l">
              <a:lnSpc>
                <a:spcPct val="150000"/>
              </a:lnSpc>
              <a:spcBef>
                <a:spcPts val="0"/>
              </a:spcBef>
              <a:spcAft>
                <a:spcPts val="0"/>
              </a:spcAft>
              <a:buSzPts val="1400"/>
              <a:buChar char="●"/>
            </a:pPr>
            <a:r>
              <a:rPr lang="en"/>
              <a:t>Enable multi-factor authentication for added security.</a:t>
            </a:r>
            <a:endParaRPr/>
          </a:p>
          <a:p>
            <a:pPr indent="-317500" lvl="0" marL="457200" rtl="0" algn="l">
              <a:lnSpc>
                <a:spcPct val="150000"/>
              </a:lnSpc>
              <a:spcBef>
                <a:spcPts val="0"/>
              </a:spcBef>
              <a:spcAft>
                <a:spcPts val="0"/>
              </a:spcAft>
              <a:buSzPts val="1400"/>
              <a:buChar char="●"/>
            </a:pPr>
            <a:r>
              <a:rPr lang="en"/>
              <a:t>If buying from a third party, perform a factory reset before use.</a:t>
            </a:r>
            <a:endParaRPr/>
          </a:p>
          <a:p>
            <a:pPr indent="-317500" lvl="0" marL="457200" rtl="0" algn="l">
              <a:lnSpc>
                <a:spcPct val="150000"/>
              </a:lnSpc>
              <a:spcBef>
                <a:spcPts val="0"/>
              </a:spcBef>
              <a:spcAft>
                <a:spcPts val="0"/>
              </a:spcAft>
              <a:buSzPts val="1400"/>
              <a:buChar char="●"/>
            </a:pPr>
            <a:r>
              <a:rPr lang="en"/>
              <a:t>Keep ADB debugging disabled to prevent unauthorized access.</a:t>
            </a:r>
            <a:endParaRPr/>
          </a:p>
          <a:p>
            <a:pPr indent="-317500" lvl="0" marL="457200" rtl="0" algn="l">
              <a:lnSpc>
                <a:spcPct val="150000"/>
              </a:lnSpc>
              <a:spcBef>
                <a:spcPts val="0"/>
              </a:spcBef>
              <a:spcAft>
                <a:spcPts val="0"/>
              </a:spcAft>
              <a:buSzPts val="1400"/>
              <a:buChar char="●"/>
            </a:pPr>
            <a:r>
              <a:rPr lang="en"/>
              <a:t>Avoid downloading apps from unverified sources.</a:t>
            </a:r>
            <a:endParaRPr/>
          </a:p>
          <a:p>
            <a:pPr indent="-317500" lvl="0" marL="457200" rtl="0" algn="l">
              <a:lnSpc>
                <a:spcPct val="150000"/>
              </a:lnSpc>
              <a:spcBef>
                <a:spcPts val="0"/>
              </a:spcBef>
              <a:spcAft>
                <a:spcPts val="0"/>
              </a:spcAft>
              <a:buSzPts val="1400"/>
              <a:buChar char="●"/>
            </a:pPr>
            <a:r>
              <a:rPr lang="en"/>
              <a:t>Connect your Firestick only to trusted, encrypted Wi-Fi networks</a:t>
            </a:r>
            <a:endParaRPr/>
          </a:p>
          <a:p>
            <a:pPr indent="-317500" lvl="0" marL="457200" rtl="0" algn="l">
              <a:lnSpc>
                <a:spcPct val="115000"/>
              </a:lnSpc>
              <a:spcBef>
                <a:spcPts val="0"/>
              </a:spcBef>
              <a:spcAft>
                <a:spcPts val="0"/>
              </a:spcAft>
              <a:buSzPts val="1400"/>
              <a:buChar char="●"/>
            </a:pPr>
            <a:r>
              <a:rPr lang="en"/>
              <a:t>Check for unknown devices connected to your Firestick under:</a:t>
            </a:r>
            <a:endParaRPr/>
          </a:p>
          <a:p>
            <a:pPr indent="0" lvl="0" marL="457200" rtl="0" algn="l">
              <a:lnSpc>
                <a:spcPct val="115000"/>
              </a:lnSpc>
              <a:spcBef>
                <a:spcPts val="0"/>
              </a:spcBef>
              <a:spcAft>
                <a:spcPts val="0"/>
              </a:spcAft>
              <a:buNone/>
            </a:pPr>
            <a:r>
              <a:rPr lang="en"/>
              <a:t> Settings &gt; My Fire TV &gt; About &gt; Network</a:t>
            </a:r>
            <a:endParaRPr/>
          </a:p>
          <a:p>
            <a:pPr indent="-317500" lvl="0" marL="457200" rtl="0" algn="l">
              <a:lnSpc>
                <a:spcPct val="150000"/>
              </a:lnSpc>
              <a:spcBef>
                <a:spcPts val="0"/>
              </a:spcBef>
              <a:spcAft>
                <a:spcPts val="0"/>
              </a:spcAft>
              <a:buSzPts val="1400"/>
              <a:buChar char="●"/>
            </a:pPr>
            <a:r>
              <a:rPr lang="en"/>
              <a:t>If you log into apps (like Netflix, Hulu, etc.), periodically log out to minimize stored session data. </a:t>
            </a:r>
            <a:endParaRPr/>
          </a:p>
          <a:p>
            <a:pPr indent="-317500" lvl="0" marL="457200" rtl="0" algn="l">
              <a:lnSpc>
                <a:spcPct val="115000"/>
              </a:lnSpc>
              <a:spcBef>
                <a:spcPts val="0"/>
              </a:spcBef>
              <a:spcAft>
                <a:spcPts val="0"/>
              </a:spcAft>
              <a:buSzPts val="1400"/>
              <a:buChar char="●"/>
            </a:pPr>
            <a:r>
              <a:rPr lang="en"/>
              <a:t>If you suspect unauthorized access, reset the Firestick to factory settings:</a:t>
            </a:r>
            <a:endParaRPr/>
          </a:p>
          <a:p>
            <a:pPr indent="0" lvl="0" marL="457200" rtl="0" algn="l">
              <a:lnSpc>
                <a:spcPct val="115000"/>
              </a:lnSpc>
              <a:spcBef>
                <a:spcPts val="0"/>
              </a:spcBef>
              <a:spcAft>
                <a:spcPts val="0"/>
              </a:spcAft>
              <a:buNone/>
            </a:pPr>
            <a:r>
              <a:rPr lang="en"/>
              <a:t>Settings &gt; My Fire TV &gt; Reset to Factory Defaults</a:t>
            </a:r>
            <a:endParaRPr/>
          </a:p>
          <a:p>
            <a:pPr indent="0" lvl="0" marL="457200" rtl="0" algn="l">
              <a:spcBef>
                <a:spcPts val="0"/>
              </a:spcBef>
              <a:spcAft>
                <a:spcPts val="0"/>
              </a:spcAft>
              <a:buNone/>
            </a:pPr>
            <a:r>
              <a:t/>
            </a:r>
            <a:endParaRPr/>
          </a:p>
        </p:txBody>
      </p:sp>
      <p:pic>
        <p:nvPicPr>
          <p:cNvPr id="3163" name="Google Shape;3163;p48" title="ChatGPT Image Mar 26, 2025, 11_23_18 AM.png"/>
          <p:cNvPicPr preferRelativeResize="0"/>
          <p:nvPr/>
        </p:nvPicPr>
        <p:blipFill>
          <a:blip r:embed="rId3">
            <a:alphaModFix/>
          </a:blip>
          <a:stretch>
            <a:fillRect/>
          </a:stretch>
        </p:blipFill>
        <p:spPr>
          <a:xfrm>
            <a:off x="7493150" y="0"/>
            <a:ext cx="165084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49"/>
          <p:cNvSpPr txBox="1"/>
          <p:nvPr>
            <p:ph type="title"/>
          </p:nvPr>
        </p:nvSpPr>
        <p:spPr>
          <a:xfrm>
            <a:off x="2323788" y="1194700"/>
            <a:ext cx="4496400" cy="13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Thank y</a:t>
            </a:r>
            <a:r>
              <a:rPr lang="en" sz="8500"/>
              <a:t>ou</a:t>
            </a:r>
            <a:r>
              <a:rPr lang="en" sz="8500"/>
              <a:t> </a:t>
            </a:r>
            <a:endParaRPr sz="8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pic>
        <p:nvPicPr>
          <p:cNvPr id="3173" name="Google Shape;3173;p50" title="download (3).jpg"/>
          <p:cNvPicPr preferRelativeResize="0"/>
          <p:nvPr/>
        </p:nvPicPr>
        <p:blipFill>
          <a:blip r:embed="rId3">
            <a:alphaModFix/>
          </a:blip>
          <a:stretch>
            <a:fillRect/>
          </a:stretch>
        </p:blipFill>
        <p:spPr>
          <a:xfrm>
            <a:off x="3500438" y="1052500"/>
            <a:ext cx="2143125" cy="214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37"/>
          <p:cNvSpPr txBox="1"/>
          <p:nvPr>
            <p:ph type="title"/>
          </p:nvPr>
        </p:nvSpPr>
        <p:spPr>
          <a:xfrm>
            <a:off x="3190950" y="1715550"/>
            <a:ext cx="2762100" cy="171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 Background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8"/>
          <p:cNvSpPr txBox="1"/>
          <p:nvPr>
            <p:ph type="title"/>
          </p:nvPr>
        </p:nvSpPr>
        <p:spPr>
          <a:xfrm>
            <a:off x="713250" y="4117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(Jail)Breaking Boundaries</a:t>
            </a:r>
            <a:r>
              <a:rPr lang="en"/>
              <a:t>: </a:t>
            </a:r>
            <a:endParaRPr/>
          </a:p>
        </p:txBody>
      </p:sp>
      <p:sp>
        <p:nvSpPr>
          <p:cNvPr id="3099" name="Google Shape;3099;p38"/>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17500" lvl="0" marL="457200" rtl="0" algn="just">
              <a:lnSpc>
                <a:spcPct val="115000"/>
              </a:lnSpc>
              <a:spcBef>
                <a:spcPts val="1200"/>
              </a:spcBef>
              <a:spcAft>
                <a:spcPts val="0"/>
              </a:spcAft>
              <a:buSzPts val="1400"/>
              <a:buChar char="●"/>
            </a:pPr>
            <a:r>
              <a:rPr lang="en"/>
              <a:t>What is an APK file?</a:t>
            </a:r>
            <a:endParaRPr/>
          </a:p>
          <a:p>
            <a:pPr indent="-317500" lvl="1" marL="914400" rtl="0" algn="just">
              <a:lnSpc>
                <a:spcPct val="115000"/>
              </a:lnSpc>
              <a:spcBef>
                <a:spcPts val="0"/>
              </a:spcBef>
              <a:spcAft>
                <a:spcPts val="0"/>
              </a:spcAft>
              <a:buSzPts val="1400"/>
              <a:buChar char="○"/>
            </a:pPr>
            <a:r>
              <a:rPr lang="en"/>
              <a:t>Android Package Kit a compressed archive containing all the necessary components for installing and executing an android app.</a:t>
            </a:r>
            <a:endParaRPr/>
          </a:p>
          <a:p>
            <a:pPr indent="-317500" lvl="0" marL="457200" rtl="0" algn="just">
              <a:lnSpc>
                <a:spcPct val="115000"/>
              </a:lnSpc>
              <a:spcBef>
                <a:spcPts val="0"/>
              </a:spcBef>
              <a:spcAft>
                <a:spcPts val="0"/>
              </a:spcAft>
              <a:buSzPts val="1400"/>
              <a:buChar char="●"/>
            </a:pPr>
            <a:r>
              <a:rPr lang="en"/>
              <a:t>By leveraging an APK file, we successfully exploited vulnerabilities within the Firestick system.</a:t>
            </a:r>
            <a:endParaRPr/>
          </a:p>
          <a:p>
            <a:pPr indent="-317500" lvl="0" marL="457200" rtl="0" algn="just">
              <a:lnSpc>
                <a:spcPct val="115000"/>
              </a:lnSpc>
              <a:spcBef>
                <a:spcPts val="0"/>
              </a:spcBef>
              <a:spcAft>
                <a:spcPts val="0"/>
              </a:spcAft>
              <a:buSzPts val="1400"/>
              <a:buChar char="●"/>
            </a:pPr>
            <a:r>
              <a:rPr lang="en"/>
              <a:t>While we have previously modified permissions in a controlled environment, this project allowed us to extend those capabilities to a broader range of file types and system systems.</a:t>
            </a:r>
            <a:endParaRPr/>
          </a:p>
          <a:p>
            <a:pPr indent="0" lvl="0" marL="0" rtl="0" algn="just">
              <a:spcBef>
                <a:spcPts val="1200"/>
              </a:spcBef>
              <a:spcAft>
                <a:spcPts val="0"/>
              </a:spcAft>
              <a:buNone/>
            </a:pPr>
            <a:r>
              <a:t/>
            </a:r>
            <a:endParaRPr/>
          </a:p>
        </p:txBody>
      </p:sp>
      <p:pic>
        <p:nvPicPr>
          <p:cNvPr id="3100" name="Google Shape;3100;p38" title="th.jpeg"/>
          <p:cNvPicPr preferRelativeResize="0"/>
          <p:nvPr/>
        </p:nvPicPr>
        <p:blipFill>
          <a:blip r:embed="rId3">
            <a:alphaModFix/>
          </a:blip>
          <a:stretch>
            <a:fillRect/>
          </a:stretch>
        </p:blipFill>
        <p:spPr>
          <a:xfrm>
            <a:off x="775950" y="1152475"/>
            <a:ext cx="1670175" cy="16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39"/>
          <p:cNvSpPr txBox="1"/>
          <p:nvPr>
            <p:ph type="title"/>
          </p:nvPr>
        </p:nvSpPr>
        <p:spPr>
          <a:xfrm>
            <a:off x="713275" y="47240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Burn Kit </a:t>
            </a:r>
            <a:endParaRPr/>
          </a:p>
        </p:txBody>
      </p:sp>
      <p:sp>
        <p:nvSpPr>
          <p:cNvPr id="3106" name="Google Shape;3106;p39"/>
          <p:cNvSpPr txBox="1"/>
          <p:nvPr>
            <p:ph idx="1" type="body"/>
          </p:nvPr>
        </p:nvSpPr>
        <p:spPr>
          <a:xfrm>
            <a:off x="713275" y="1152475"/>
            <a:ext cx="7717500" cy="35937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Malware Development &amp; Analysis/ Penetration Testing Methodologies</a:t>
            </a:r>
            <a:endParaRPr sz="1600"/>
          </a:p>
          <a:p>
            <a:pPr indent="-330200" lvl="1" marL="914400" rtl="0" algn="just">
              <a:spcBef>
                <a:spcPts val="0"/>
              </a:spcBef>
              <a:spcAft>
                <a:spcPts val="0"/>
              </a:spcAft>
              <a:buSzPts val="1600"/>
              <a:buChar char="○"/>
            </a:pPr>
            <a:r>
              <a:rPr lang="en" sz="1600"/>
              <a:t>Development &amp; Staging</a:t>
            </a:r>
            <a:endParaRPr sz="1600"/>
          </a:p>
          <a:p>
            <a:pPr indent="-330200" lvl="2" marL="1371600" rtl="0" algn="just">
              <a:spcBef>
                <a:spcPts val="0"/>
              </a:spcBef>
              <a:spcAft>
                <a:spcPts val="0"/>
              </a:spcAft>
              <a:buSzPts val="1600"/>
              <a:buChar char="■"/>
            </a:pPr>
            <a:r>
              <a:rPr lang="en" sz="1600"/>
              <a:t>T1587.006 - Development Capabilities: Malware</a:t>
            </a:r>
            <a:endParaRPr sz="1600"/>
          </a:p>
          <a:p>
            <a:pPr indent="-330200" lvl="2" marL="1371600" rtl="0" algn="just">
              <a:spcBef>
                <a:spcPts val="0"/>
              </a:spcBef>
              <a:spcAft>
                <a:spcPts val="0"/>
              </a:spcAft>
              <a:buSzPts val="1600"/>
              <a:buChar char="■"/>
            </a:pPr>
            <a:r>
              <a:rPr lang="en" sz="1600"/>
              <a:t>T1608.001 - Stage </a:t>
            </a:r>
            <a:r>
              <a:rPr lang="en" sz="1600"/>
              <a:t>Capabilities</a:t>
            </a:r>
            <a:r>
              <a:rPr lang="en" sz="1600"/>
              <a:t>: Upload Malware</a:t>
            </a:r>
            <a:endParaRPr sz="1600"/>
          </a:p>
          <a:p>
            <a:pPr indent="-330200" lvl="0" marL="457200" rtl="0" algn="just">
              <a:spcBef>
                <a:spcPts val="0"/>
              </a:spcBef>
              <a:spcAft>
                <a:spcPts val="0"/>
              </a:spcAft>
              <a:buSzPts val="1600"/>
              <a:buChar char="●"/>
            </a:pPr>
            <a:r>
              <a:rPr lang="en" sz="1600"/>
              <a:t>Mobile Security &amp; Sideloading Risks</a:t>
            </a:r>
            <a:endParaRPr sz="1600"/>
          </a:p>
          <a:p>
            <a:pPr indent="-330200" lvl="1" marL="914400" rtl="0" algn="just">
              <a:spcBef>
                <a:spcPts val="0"/>
              </a:spcBef>
              <a:spcAft>
                <a:spcPts val="0"/>
              </a:spcAft>
              <a:buSzPts val="1600"/>
              <a:buChar char="○"/>
            </a:pPr>
            <a:r>
              <a:rPr lang="en" sz="1600"/>
              <a:t>Initial Access</a:t>
            </a:r>
            <a:endParaRPr sz="1600"/>
          </a:p>
          <a:p>
            <a:pPr indent="-330200" lvl="2" marL="1371600" rtl="0" algn="just">
              <a:spcBef>
                <a:spcPts val="0"/>
              </a:spcBef>
              <a:spcAft>
                <a:spcPts val="0"/>
              </a:spcAft>
              <a:buSzPts val="1600"/>
              <a:buChar char="■"/>
            </a:pPr>
            <a:r>
              <a:rPr lang="en" sz="1600"/>
              <a:t>T1476 - Deliver Malicious App</a:t>
            </a:r>
            <a:endParaRPr sz="1600"/>
          </a:p>
          <a:p>
            <a:pPr indent="-330200" lvl="2" marL="1371600" rtl="0" algn="just">
              <a:spcBef>
                <a:spcPts val="0"/>
              </a:spcBef>
              <a:spcAft>
                <a:spcPts val="0"/>
              </a:spcAft>
              <a:buSzPts val="1600"/>
              <a:buChar char="■"/>
            </a:pPr>
            <a:r>
              <a:rPr lang="en" sz="1600"/>
              <a:t>T1429 - Execution via Sideloading</a:t>
            </a:r>
            <a:endParaRPr sz="1600"/>
          </a:p>
          <a:p>
            <a:pPr indent="-330200" lvl="0" marL="457200" rtl="0" algn="just">
              <a:spcBef>
                <a:spcPts val="0"/>
              </a:spcBef>
              <a:spcAft>
                <a:spcPts val="0"/>
              </a:spcAft>
              <a:buSzPts val="1600"/>
              <a:buChar char="●"/>
            </a:pPr>
            <a:r>
              <a:rPr lang="en" sz="1600"/>
              <a:t>Data Collection &amp; Exfiltration</a:t>
            </a:r>
            <a:endParaRPr sz="1600"/>
          </a:p>
          <a:p>
            <a:pPr indent="-330200" lvl="1" marL="914400" rtl="0" algn="just">
              <a:spcBef>
                <a:spcPts val="0"/>
              </a:spcBef>
              <a:spcAft>
                <a:spcPts val="0"/>
              </a:spcAft>
              <a:buSzPts val="1600"/>
              <a:buChar char="○"/>
            </a:pPr>
            <a:r>
              <a:rPr lang="en" sz="1600"/>
              <a:t>Collection</a:t>
            </a:r>
            <a:endParaRPr sz="1600"/>
          </a:p>
          <a:p>
            <a:pPr indent="-330200" lvl="2" marL="1371600" rtl="0" algn="just">
              <a:spcBef>
                <a:spcPts val="0"/>
              </a:spcBef>
              <a:spcAft>
                <a:spcPts val="0"/>
              </a:spcAft>
              <a:buSzPts val="1600"/>
              <a:buChar char="■"/>
            </a:pPr>
            <a:r>
              <a:rPr lang="en" sz="1600"/>
              <a:t>T1412 - Capture Device Data</a:t>
            </a:r>
            <a:endParaRPr sz="1600"/>
          </a:p>
          <a:p>
            <a:pPr indent="-330200" lvl="0" marL="457200" rtl="0" algn="just">
              <a:spcBef>
                <a:spcPts val="0"/>
              </a:spcBef>
              <a:spcAft>
                <a:spcPts val="0"/>
              </a:spcAft>
              <a:buSzPts val="1600"/>
              <a:buChar char="●"/>
            </a:pPr>
            <a:r>
              <a:rPr lang="en" sz="1600"/>
              <a:t>Social Engineering</a:t>
            </a:r>
            <a:endParaRPr sz="1600"/>
          </a:p>
          <a:p>
            <a:pPr indent="-330200" lvl="1" marL="914400" rtl="0" algn="just">
              <a:spcBef>
                <a:spcPts val="0"/>
              </a:spcBef>
              <a:spcAft>
                <a:spcPts val="0"/>
              </a:spcAft>
              <a:buSzPts val="1600"/>
              <a:buChar char="○"/>
            </a:pPr>
            <a:r>
              <a:rPr lang="en" sz="1600"/>
              <a:t>Credential Access</a:t>
            </a:r>
            <a:endParaRPr sz="1600"/>
          </a:p>
          <a:p>
            <a:pPr indent="-330200" lvl="2" marL="1371600" rtl="0" algn="just">
              <a:spcBef>
                <a:spcPts val="0"/>
              </a:spcBef>
              <a:spcAft>
                <a:spcPts val="0"/>
              </a:spcAft>
              <a:buSzPts val="1600"/>
              <a:buChar char="■"/>
            </a:pPr>
            <a:r>
              <a:rPr lang="en" sz="1600"/>
              <a:t>T1566.001 - Modify Authentication Process</a:t>
            </a:r>
            <a:endParaRPr sz="1600"/>
          </a:p>
          <a:p>
            <a:pPr indent="0" lvl="0" marL="0" rtl="0" algn="just">
              <a:spcBef>
                <a:spcPts val="1200"/>
              </a:spcBef>
              <a:spcAft>
                <a:spcPts val="0"/>
              </a:spcAft>
              <a:buNone/>
            </a:pPr>
            <a:r>
              <a:t/>
            </a:r>
            <a:endParaRPr sz="1600"/>
          </a:p>
          <a:p>
            <a:pPr indent="0" lvl="0" marL="0" rtl="0" algn="just">
              <a:spcBef>
                <a:spcPts val="0"/>
              </a:spcBef>
              <a:spcAft>
                <a:spcPts val="0"/>
              </a:spcAft>
              <a:buNone/>
            </a:pPr>
            <a:r>
              <a:t/>
            </a:r>
            <a:endParaRPr sz="1600"/>
          </a:p>
        </p:txBody>
      </p:sp>
      <p:pic>
        <p:nvPicPr>
          <p:cNvPr id="3107" name="Google Shape;3107;p39" title="images.jpg"/>
          <p:cNvPicPr preferRelativeResize="0"/>
          <p:nvPr/>
        </p:nvPicPr>
        <p:blipFill>
          <a:blip r:embed="rId3">
            <a:alphaModFix/>
          </a:blip>
          <a:stretch>
            <a:fillRect/>
          </a:stretch>
        </p:blipFill>
        <p:spPr>
          <a:xfrm>
            <a:off x="5805063" y="2721025"/>
            <a:ext cx="2466975" cy="18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40"/>
          <p:cNvSpPr txBox="1"/>
          <p:nvPr>
            <p:ph type="title"/>
          </p:nvPr>
        </p:nvSpPr>
        <p:spPr>
          <a:xfrm>
            <a:off x="783725" y="43525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Fueling the Fire: Our Research</a:t>
            </a:r>
            <a:endParaRPr/>
          </a:p>
        </p:txBody>
      </p:sp>
      <p:sp>
        <p:nvSpPr>
          <p:cNvPr id="3113" name="Google Shape;3113;p40"/>
          <p:cNvSpPr txBox="1"/>
          <p:nvPr>
            <p:ph idx="1" type="body"/>
          </p:nvPr>
        </p:nvSpPr>
        <p:spPr>
          <a:xfrm>
            <a:off x="501875" y="941100"/>
            <a:ext cx="7717500" cy="34164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1200"/>
              </a:spcBef>
              <a:spcAft>
                <a:spcPts val="0"/>
              </a:spcAft>
              <a:buNone/>
            </a:pPr>
            <a:r>
              <a:t/>
            </a:r>
            <a:endParaRPr/>
          </a:p>
          <a:p>
            <a:pPr indent="-317500" lvl="0" marL="457200" rtl="0" algn="just">
              <a:lnSpc>
                <a:spcPct val="115000"/>
              </a:lnSpc>
              <a:spcBef>
                <a:spcPts val="1200"/>
              </a:spcBef>
              <a:spcAft>
                <a:spcPts val="0"/>
              </a:spcAft>
              <a:buSzPts val="1400"/>
              <a:buChar char="●"/>
            </a:pPr>
            <a:r>
              <a:rPr lang="en"/>
              <a:t>To exploit our Firestick, we first identified the device's operating system version. This allowed us to use ChatGPT to research and focus on the known vulnerabilities specific to our version. We targeted Firestick OS 8.1.3.3 for exploitation.</a:t>
            </a:r>
            <a:endParaRPr/>
          </a:p>
          <a:p>
            <a:pPr indent="-317500" lvl="0" marL="457200" rtl="0" algn="just">
              <a:lnSpc>
                <a:spcPct val="115000"/>
              </a:lnSpc>
              <a:spcBef>
                <a:spcPts val="0"/>
              </a:spcBef>
              <a:spcAft>
                <a:spcPts val="0"/>
              </a:spcAft>
              <a:buSzPts val="1400"/>
              <a:buChar char="●"/>
            </a:pPr>
            <a:r>
              <a:rPr lang="en"/>
              <a:t>ChatGPT provided information on enabling the developer option on the Firestick, which explained how ADB (Android Debug Bridge) grants command-line access to the device’s OS, allowing for file transfers, APK (Android Package Kit) app installation, and other advanced operations.</a:t>
            </a:r>
            <a:endParaRPr/>
          </a:p>
          <a:p>
            <a:pPr indent="-317500" lvl="0" marL="457200" rtl="0" algn="just">
              <a:lnSpc>
                <a:spcPct val="115000"/>
              </a:lnSpc>
              <a:spcBef>
                <a:spcPts val="0"/>
              </a:spcBef>
              <a:spcAft>
                <a:spcPts val="0"/>
              </a:spcAft>
              <a:buSzPts val="1400"/>
              <a:buChar char="●"/>
            </a:pPr>
            <a:r>
              <a:rPr lang="en"/>
              <a:t>White Rabbit Neo was used to generate a script to extract personal information from our Firestick and transfer it to a designated download directory. The White Rabbit Neo script we received required </a:t>
            </a:r>
            <a:endParaRPr/>
          </a:p>
          <a:p>
            <a:pPr indent="0" lvl="0" marL="457200" rtl="0" algn="just">
              <a:lnSpc>
                <a:spcPct val="115000"/>
              </a:lnSpc>
              <a:spcBef>
                <a:spcPts val="0"/>
              </a:spcBef>
              <a:spcAft>
                <a:spcPts val="0"/>
              </a:spcAft>
              <a:buNone/>
            </a:pPr>
            <a:r>
              <a:rPr lang="en"/>
              <a:t>modifications due to an error, which we resolved with the help of ChatGPT.  </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None/>
            </a:pPr>
            <a:r>
              <a:t/>
            </a:r>
            <a:endParaRPr/>
          </a:p>
          <a:p>
            <a:pPr indent="0" lvl="0" marL="0" rtl="0" algn="l">
              <a:lnSpc>
                <a:spcPct val="115000"/>
              </a:lnSpc>
              <a:spcBef>
                <a:spcPts val="1400"/>
              </a:spcBef>
              <a:spcAft>
                <a:spcPts val="1400"/>
              </a:spcAft>
              <a:buNone/>
            </a:pPr>
            <a:r>
              <a:t/>
            </a:r>
            <a:endParaRPr>
              <a:solidFill>
                <a:srgbClr val="000000"/>
              </a:solidFill>
            </a:endParaRPr>
          </a:p>
        </p:txBody>
      </p:sp>
      <p:pic>
        <p:nvPicPr>
          <p:cNvPr id="3114" name="Google Shape;3114;p40"/>
          <p:cNvPicPr preferRelativeResize="0"/>
          <p:nvPr/>
        </p:nvPicPr>
        <p:blipFill>
          <a:blip r:embed="rId3">
            <a:alphaModFix/>
          </a:blip>
          <a:stretch>
            <a:fillRect/>
          </a:stretch>
        </p:blipFill>
        <p:spPr>
          <a:xfrm>
            <a:off x="6361475" y="3504225"/>
            <a:ext cx="2606575" cy="149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41"/>
          <p:cNvSpPr txBox="1"/>
          <p:nvPr>
            <p:ph type="title"/>
          </p:nvPr>
        </p:nvSpPr>
        <p:spPr>
          <a:xfrm>
            <a:off x="3016800" y="1688250"/>
            <a:ext cx="3110400" cy="17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Demonstration Preview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42"/>
          <p:cNvSpPr txBox="1"/>
          <p:nvPr>
            <p:ph type="title"/>
          </p:nvPr>
        </p:nvSpPr>
        <p:spPr>
          <a:xfrm>
            <a:off x="713250" y="2802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Burn Path:</a:t>
            </a:r>
            <a:endParaRPr/>
          </a:p>
        </p:txBody>
      </p:sp>
      <p:sp>
        <p:nvSpPr>
          <p:cNvPr id="3125" name="Google Shape;3125;p42"/>
          <p:cNvSpPr txBox="1"/>
          <p:nvPr>
            <p:ph idx="1" type="body"/>
          </p:nvPr>
        </p:nvSpPr>
        <p:spPr>
          <a:xfrm>
            <a:off x="346950" y="971450"/>
            <a:ext cx="7286400" cy="3932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The main goal of this exploiting process is to trick the user into giving us his sensitive credit card information. </a:t>
            </a:r>
            <a:endParaRPr/>
          </a:p>
          <a:p>
            <a:pPr indent="-317500" lvl="0" marL="457200" rtl="0" algn="just">
              <a:lnSpc>
                <a:spcPct val="115000"/>
              </a:lnSpc>
              <a:spcBef>
                <a:spcPts val="1200"/>
              </a:spcBef>
              <a:spcAft>
                <a:spcPts val="0"/>
              </a:spcAft>
              <a:buSzPts val="1400"/>
              <a:buChar char="●"/>
            </a:pPr>
            <a:r>
              <a:rPr lang="en"/>
              <a:t>First we downloaded ES File Explorer and the X-plore app from the Amazon store.</a:t>
            </a:r>
            <a:endParaRPr/>
          </a:p>
          <a:p>
            <a:pPr indent="-317500" lvl="0" marL="457200" rtl="0" algn="just">
              <a:lnSpc>
                <a:spcPct val="115000"/>
              </a:lnSpc>
              <a:spcBef>
                <a:spcPts val="0"/>
              </a:spcBef>
              <a:spcAft>
                <a:spcPts val="0"/>
              </a:spcAft>
              <a:buSzPts val="1400"/>
              <a:buChar char="●"/>
            </a:pPr>
            <a:r>
              <a:rPr lang="en"/>
              <a:t>We used the White Rabbit Neo application to locate Firestick vulnerabilities. </a:t>
            </a:r>
            <a:endParaRPr/>
          </a:p>
          <a:p>
            <a:pPr indent="-317500" lvl="1" marL="914400" rtl="0" algn="just">
              <a:lnSpc>
                <a:spcPct val="115000"/>
              </a:lnSpc>
              <a:spcBef>
                <a:spcPts val="0"/>
              </a:spcBef>
              <a:spcAft>
                <a:spcPts val="0"/>
              </a:spcAft>
              <a:buSzPts val="1400"/>
              <a:buChar char="○"/>
            </a:pPr>
            <a:r>
              <a:rPr lang="en"/>
              <a:t>This tool helps with both offensive and defensive cybersecurity tasks. It can create code for detecting weaknesses, testing security, analyzing threats, and protecting against cyber-attacks. </a:t>
            </a:r>
            <a:endParaRPr/>
          </a:p>
          <a:p>
            <a:pPr indent="-317500" lvl="0" marL="457200" rtl="0" algn="just">
              <a:lnSpc>
                <a:spcPct val="115000"/>
              </a:lnSpc>
              <a:spcBef>
                <a:spcPts val="0"/>
              </a:spcBef>
              <a:spcAft>
                <a:spcPts val="0"/>
              </a:spcAft>
              <a:buSzPts val="1400"/>
              <a:buChar char="●"/>
            </a:pPr>
            <a:r>
              <a:rPr lang="en"/>
              <a:t>We enabled the developer options within the Firestick’s settings which allowed us to activate ADB debugging to install apps (the APK file) not located in the app store. </a:t>
            </a:r>
            <a:endParaRPr/>
          </a:p>
          <a:p>
            <a:pPr indent="-317500" lvl="0" marL="457200" rtl="0" algn="just">
              <a:lnSpc>
                <a:spcPct val="115000"/>
              </a:lnSpc>
              <a:spcBef>
                <a:spcPts val="0"/>
              </a:spcBef>
              <a:spcAft>
                <a:spcPts val="0"/>
              </a:spcAft>
              <a:buSzPts val="1400"/>
              <a:buChar char="●"/>
            </a:pPr>
            <a:r>
              <a:rPr lang="en"/>
              <a:t>Next we worked on generating our code using White Rabbit Neo, and ChatGPT to help fix errors. </a:t>
            </a:r>
            <a:endParaRPr/>
          </a:p>
          <a:p>
            <a:pPr indent="-317500" lvl="0" marL="457200" rtl="0" algn="just">
              <a:lnSpc>
                <a:spcPct val="115000"/>
              </a:lnSpc>
              <a:spcBef>
                <a:spcPts val="0"/>
              </a:spcBef>
              <a:spcAft>
                <a:spcPts val="0"/>
              </a:spcAft>
              <a:buSzPts val="1400"/>
              <a:buChar char="●"/>
            </a:pPr>
            <a:r>
              <a:rPr lang="en"/>
              <a:t>We generated our APK file and moved it to the firestick using ES File Explorer. </a:t>
            </a:r>
            <a:endParaRPr/>
          </a:p>
          <a:p>
            <a:pPr indent="-317500" lvl="1" marL="914400" rtl="0" algn="just">
              <a:lnSpc>
                <a:spcPct val="115000"/>
              </a:lnSpc>
              <a:spcBef>
                <a:spcPts val="0"/>
              </a:spcBef>
              <a:spcAft>
                <a:spcPts val="0"/>
              </a:spcAft>
              <a:buSzPts val="1400"/>
              <a:buChar char="○"/>
            </a:pPr>
            <a:r>
              <a:rPr lang="en"/>
              <a:t>Once the APK is installed and opened, there is a pop-up for the user to input his credit card info for a one time fee to gain access to numerous apps for pirating movies and TV shows. </a:t>
            </a:r>
            <a:endParaRPr/>
          </a:p>
          <a:p>
            <a:pPr indent="-317500" lvl="0" marL="457200" rtl="0" algn="just">
              <a:lnSpc>
                <a:spcPct val="115000"/>
              </a:lnSpc>
              <a:spcBef>
                <a:spcPts val="0"/>
              </a:spcBef>
              <a:spcAft>
                <a:spcPts val="0"/>
              </a:spcAft>
              <a:buSzPts val="1400"/>
              <a:buChar char="●"/>
            </a:pPr>
            <a:r>
              <a:rPr lang="en"/>
              <a:t>Once Jim enters his credit card info, the information is copied to the Firestick’s download folder where we then use the FTP server option in the X-plore app to copy the information to our computer. </a:t>
            </a:r>
            <a:endParaRPr sz="1200">
              <a:latin typeface="Arial"/>
              <a:ea typeface="Arial"/>
              <a:cs typeface="Arial"/>
              <a:sym typeface="Arial"/>
            </a:endParaRPr>
          </a:p>
        </p:txBody>
      </p:sp>
      <p:sp>
        <p:nvSpPr>
          <p:cNvPr id="3126" name="Google Shape;3126;p42"/>
          <p:cNvSpPr txBox="1"/>
          <p:nvPr/>
        </p:nvSpPr>
        <p:spPr>
          <a:xfrm>
            <a:off x="7564775" y="4664725"/>
            <a:ext cx="629400" cy="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dvent Pro"/>
              <a:ea typeface="Advent Pro"/>
              <a:cs typeface="Advent Pro"/>
              <a:sym typeface="Advent Pro"/>
            </a:endParaRPr>
          </a:p>
        </p:txBody>
      </p:sp>
      <p:sp>
        <p:nvSpPr>
          <p:cNvPr id="3127" name="Google Shape;3127;p42"/>
          <p:cNvSpPr txBox="1"/>
          <p:nvPr/>
        </p:nvSpPr>
        <p:spPr>
          <a:xfrm>
            <a:off x="7722100" y="4671550"/>
            <a:ext cx="971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dvent Pro"/>
              <a:ea typeface="Advent Pro"/>
              <a:cs typeface="Advent Pro"/>
              <a:sym typeface="Advent Pro"/>
            </a:endParaRPr>
          </a:p>
        </p:txBody>
      </p:sp>
      <p:pic>
        <p:nvPicPr>
          <p:cNvPr id="3128" name="Google Shape;3128;p42" title="ChatGPT Image Mar 26, 2025, 08_42_51 AM.png"/>
          <p:cNvPicPr preferRelativeResize="0"/>
          <p:nvPr/>
        </p:nvPicPr>
        <p:blipFill>
          <a:blip r:embed="rId3">
            <a:alphaModFix/>
          </a:blip>
          <a:stretch>
            <a:fillRect/>
          </a:stretch>
        </p:blipFill>
        <p:spPr>
          <a:xfrm>
            <a:off x="7832150" y="0"/>
            <a:ext cx="143525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43"/>
          <p:cNvSpPr txBox="1"/>
          <p:nvPr>
            <p:ph type="title"/>
          </p:nvPr>
        </p:nvSpPr>
        <p:spPr>
          <a:xfrm>
            <a:off x="3027000" y="2129250"/>
            <a:ext cx="30900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Demonstration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pic>
        <p:nvPicPr>
          <p:cNvPr id="3138" name="Google Shape;3138;p44" title="Firestick Exploit Demo.mp4">
            <a:hlinkClick r:id="rId3"/>
          </p:cNvPr>
          <p:cNvPicPr preferRelativeResize="0"/>
          <p:nvPr/>
        </p:nvPicPr>
        <p:blipFill>
          <a:blip r:embed="rId4">
            <a:alphaModFix/>
          </a:blip>
          <a:stretch>
            <a:fillRect/>
          </a:stretch>
        </p:blipFill>
        <p:spPr>
          <a:xfrm>
            <a:off x="1322062" y="402450"/>
            <a:ext cx="6499874" cy="433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1000"/>
                                        <p:tgtEl>
                                          <p:spTgt spid="3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 Security Kill Chain by Slidesgo">
  <a:themeElements>
    <a:clrScheme name="Simple Light">
      <a:dk1>
        <a:srgbClr val="FFFFFF"/>
      </a:dk1>
      <a:lt1>
        <a:srgbClr val="00394B"/>
      </a:lt1>
      <a:dk2>
        <a:srgbClr val="002530"/>
      </a:dk2>
      <a:lt2>
        <a:srgbClr val="006F80"/>
      </a:lt2>
      <a:accent1>
        <a:srgbClr val="1090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